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3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4"/>
    <p:sldMasterId id="2147483722" r:id="rId5"/>
    <p:sldMasterId id="2147483735" r:id="rId6"/>
    <p:sldMasterId id="2147483779" r:id="rId7"/>
  </p:sldMasterIdLst>
  <p:notesMasterIdLst>
    <p:notesMasterId r:id="rId19"/>
  </p:notesMasterIdLst>
  <p:sldIdLst>
    <p:sldId id="2139118879" r:id="rId8"/>
    <p:sldId id="2139118883" r:id="rId9"/>
    <p:sldId id="2139118898" r:id="rId10"/>
    <p:sldId id="2139118912" r:id="rId11"/>
    <p:sldId id="2139118907" r:id="rId12"/>
    <p:sldId id="2139118908" r:id="rId13"/>
    <p:sldId id="2139118909" r:id="rId14"/>
    <p:sldId id="2139118911" r:id="rId15"/>
    <p:sldId id="2139118910" r:id="rId16"/>
    <p:sldId id="2139118913" r:id="rId17"/>
    <p:sldId id="213911888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ole Dragon" initials="ND" lastIdx="2" clrIdx="0">
    <p:extLst>
      <p:ext uri="{19B8F6BF-5375-455C-9EA6-DF929625EA0E}">
        <p15:presenceInfo xmlns:p15="http://schemas.microsoft.com/office/powerpoint/2012/main" userId="S::Nicole.Dragon@blend360.com::e9968a48-d938-457f-95ef-03c2e32be487" providerId="AD"/>
      </p:ext>
    </p:extLst>
  </p:cmAuthor>
  <p:cmAuthor id="2" name="Doug Gervasi" initials="DG" lastIdx="5" clrIdx="1">
    <p:extLst>
      <p:ext uri="{19B8F6BF-5375-455C-9EA6-DF929625EA0E}">
        <p15:presenceInfo xmlns:p15="http://schemas.microsoft.com/office/powerpoint/2012/main" userId="S::doug.gervasi@Blend360.com::0358ffe2-af95-48d1-ad0f-96d832ea3ad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801A"/>
    <a:srgbClr val="D9E1F2"/>
    <a:srgbClr val="FFF4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BEE412-8C29-43AC-B843-9F585EA985B7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A9FA78-51F5-4334-9F80-DE210F232A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632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4.svg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150D1F-C129-4E1D-9F7D-8A21559946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37" t="12191" r="-1"/>
          <a:stretch/>
        </p:blipFill>
        <p:spPr>
          <a:xfrm>
            <a:off x="1" y="0"/>
            <a:ext cx="12259654" cy="6989522"/>
          </a:xfrm>
          <a:prstGeom prst="rect">
            <a:avLst/>
          </a:prstGeom>
          <a:ln w="28575">
            <a:solidFill>
              <a:srgbClr val="A0C4CD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DA82CD-0E33-448B-83B6-8B1E5270F623}"/>
              </a:ext>
            </a:extLst>
          </p:cNvPr>
          <p:cNvSpPr txBox="1"/>
          <p:nvPr/>
        </p:nvSpPr>
        <p:spPr>
          <a:xfrm>
            <a:off x="1329150" y="4541409"/>
            <a:ext cx="4381056" cy="553998"/>
          </a:xfrm>
          <a:prstGeom prst="rect">
            <a:avLst/>
          </a:prstGeom>
          <a:noFill/>
          <a:ln w="38100">
            <a:solidFill>
              <a:srgbClr val="A0C4CD"/>
            </a:solidFill>
          </a:ln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9DC3CC"/>
                </a:solidFill>
                <a:latin typeface="nevis" charset="0"/>
                <a:ea typeface="nevis" charset="0"/>
                <a:cs typeface="nevis" charset="0"/>
              </a:rPr>
              <a:t>Section Header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494E5DE-D8C9-4CE8-B14C-BF6C0D3A0377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325677" y="4818408"/>
            <a:ext cx="1003473" cy="0"/>
          </a:xfrm>
          <a:prstGeom prst="line">
            <a:avLst/>
          </a:prstGeom>
          <a:ln>
            <a:solidFill>
              <a:srgbClr val="A0C4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FD48206-FFEA-441B-85FF-DF2D1C3BEE27}"/>
              </a:ext>
            </a:extLst>
          </p:cNvPr>
          <p:cNvCxnSpPr>
            <a:cxnSpLocks/>
          </p:cNvCxnSpPr>
          <p:nvPr/>
        </p:nvCxnSpPr>
        <p:spPr>
          <a:xfrm>
            <a:off x="5710206" y="4818408"/>
            <a:ext cx="1329149" cy="0"/>
          </a:xfrm>
          <a:prstGeom prst="line">
            <a:avLst/>
          </a:prstGeom>
          <a:ln>
            <a:solidFill>
              <a:srgbClr val="A0C4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8352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39955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99319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57995" cy="4199467"/>
          </a:xfrm>
          <a:custGeom>
            <a:avLst/>
            <a:gdLst>
              <a:gd name="connsiteX0" fmla="*/ 0 w 2957995"/>
              <a:gd name="connsiteY0" fmla="*/ 0 h 4199467"/>
              <a:gd name="connsiteX1" fmla="*/ 2957995 w 2957995"/>
              <a:gd name="connsiteY1" fmla="*/ 0 h 4199467"/>
              <a:gd name="connsiteX2" fmla="*/ 2957995 w 2957995"/>
              <a:gd name="connsiteY2" fmla="*/ 4199467 h 4199467"/>
              <a:gd name="connsiteX3" fmla="*/ 0 w 2957995"/>
              <a:gd name="connsiteY3" fmla="*/ 4199467 h 4199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4199467">
                <a:moveTo>
                  <a:pt x="0" y="0"/>
                </a:moveTo>
                <a:lnTo>
                  <a:pt x="2957995" y="0"/>
                </a:lnTo>
                <a:lnTo>
                  <a:pt x="2957995" y="4199467"/>
                </a:lnTo>
                <a:lnTo>
                  <a:pt x="0" y="4199467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302000" y="2658533"/>
            <a:ext cx="2957995" cy="4199467"/>
          </a:xfrm>
          <a:custGeom>
            <a:avLst/>
            <a:gdLst>
              <a:gd name="connsiteX0" fmla="*/ 0 w 2957995"/>
              <a:gd name="connsiteY0" fmla="*/ 0 h 4199467"/>
              <a:gd name="connsiteX1" fmla="*/ 2957995 w 2957995"/>
              <a:gd name="connsiteY1" fmla="*/ 0 h 4199467"/>
              <a:gd name="connsiteX2" fmla="*/ 2957995 w 2957995"/>
              <a:gd name="connsiteY2" fmla="*/ 4199467 h 4199467"/>
              <a:gd name="connsiteX3" fmla="*/ 0 w 2957995"/>
              <a:gd name="connsiteY3" fmla="*/ 4199467 h 4199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4199467">
                <a:moveTo>
                  <a:pt x="0" y="0"/>
                </a:moveTo>
                <a:lnTo>
                  <a:pt x="2957995" y="0"/>
                </a:lnTo>
                <a:lnTo>
                  <a:pt x="2957995" y="4199467"/>
                </a:lnTo>
                <a:lnTo>
                  <a:pt x="0" y="4199467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56939981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2957995" cy="2658533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-1" y="2929466"/>
            <a:ext cx="2957995" cy="3928534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3259665" y="0"/>
            <a:ext cx="2957995" cy="3928534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3259664" y="4199467"/>
            <a:ext cx="2957995" cy="2658533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898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6001" cy="6858000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71084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4876800" cy="6858000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3164548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57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90723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0813807-E09D-42F7-B8F4-CCE8F7B995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552991" y="6356350"/>
            <a:ext cx="981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096FB-5C9C-4BDB-891F-2183047B2C39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38B52FC-5E6A-45E6-B451-8A876ED1F5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4261" y="6356350"/>
            <a:ext cx="8195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24C85-F3AF-45BF-AA40-4E030D653D5A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4DF940-13FA-4D6A-ADD9-0E14A856E7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71" y="6064975"/>
            <a:ext cx="1460454" cy="670125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FB5DB0-643C-4345-8B1E-E56A5AF2AAA3}"/>
              </a:ext>
            </a:extLst>
          </p:cNvPr>
          <p:cNvSpPr txBox="1">
            <a:spLocks/>
          </p:cNvSpPr>
          <p:nvPr/>
        </p:nvSpPr>
        <p:spPr>
          <a:xfrm>
            <a:off x="4038600" y="627346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IN-Regular" panose="020B050000000000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Confidential &amp; Proprietary</a:t>
            </a:r>
          </a:p>
        </p:txBody>
      </p:sp>
    </p:spTree>
    <p:extLst>
      <p:ext uri="{BB962C8B-B14F-4D97-AF65-F5344CB8AC3E}">
        <p14:creationId xmlns:p14="http://schemas.microsoft.com/office/powerpoint/2010/main" val="102304635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638948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H="1">
            <a:off x="2787079" y="3879589"/>
            <a:ext cx="1195754" cy="0"/>
          </a:xfrm>
          <a:prstGeom prst="line">
            <a:avLst/>
          </a:prstGeom>
          <a:ln w="28575">
            <a:solidFill>
              <a:srgbClr val="9DC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8515145" y="3848937"/>
            <a:ext cx="1195754" cy="0"/>
          </a:xfrm>
          <a:prstGeom prst="line">
            <a:avLst/>
          </a:prstGeom>
          <a:ln w="28575">
            <a:solidFill>
              <a:srgbClr val="9DC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38200" y="1932522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A03CC64-35A5-4399-A615-1EC51B0786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82833" y="3599916"/>
            <a:ext cx="4532312" cy="530635"/>
          </a:xfrm>
          <a:ln w="28575">
            <a:solidFill>
              <a:srgbClr val="A0C4CD"/>
            </a:solidFill>
          </a:ln>
        </p:spPr>
        <p:txBody>
          <a:bodyPr/>
          <a:lstStyle>
            <a:lvl1pPr algn="ctr">
              <a:defRPr>
                <a:latin typeface="+mj-lt"/>
              </a:defRPr>
            </a:lvl1pPr>
          </a:lstStyle>
          <a:p>
            <a:pPr lvl="0"/>
            <a:r>
              <a:rPr lang="en-US"/>
              <a:t>CLICK TO INSERT SUBTITLE</a:t>
            </a:r>
          </a:p>
        </p:txBody>
      </p:sp>
    </p:spTree>
    <p:extLst>
      <p:ext uri="{BB962C8B-B14F-4D97-AF65-F5344CB8AC3E}">
        <p14:creationId xmlns:p14="http://schemas.microsoft.com/office/powerpoint/2010/main" val="136479711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7D52E-7224-4E64-87B4-10410E9A2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1800" b="0">
                <a:solidFill>
                  <a:srgbClr val="586069"/>
                </a:solidFill>
                <a:latin typeface="Open Sans" panose="020B060603050402020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540A6A-6E35-4216-83FD-9D2F397771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43597" y="1839296"/>
            <a:ext cx="8985251" cy="3617913"/>
          </a:xfrm>
          <a:prstGeom prst="rect">
            <a:avLst/>
          </a:prstGeom>
        </p:spPr>
        <p:txBody>
          <a:bodyPr/>
          <a:lstStyle>
            <a:lvl1pPr>
              <a:buClr>
                <a:srgbClr val="D7282F"/>
              </a:buClr>
              <a:defRPr sz="1350">
                <a:solidFill>
                  <a:srgbClr val="586069"/>
                </a:solidFill>
                <a:latin typeface="Open Sans" panose="020B0606030504020204"/>
              </a:defRPr>
            </a:lvl1pPr>
            <a:lvl2pPr>
              <a:buClr>
                <a:srgbClr val="D7282F"/>
              </a:buClr>
              <a:defRPr sz="1125">
                <a:solidFill>
                  <a:srgbClr val="586069"/>
                </a:solidFill>
                <a:latin typeface="Open Sans" panose="020B0606030504020204"/>
              </a:defRPr>
            </a:lvl2pPr>
            <a:lvl3pPr>
              <a:buClr>
                <a:srgbClr val="D7282F"/>
              </a:buClr>
              <a:defRPr sz="1013">
                <a:solidFill>
                  <a:srgbClr val="586069"/>
                </a:solidFill>
                <a:latin typeface="Open Sans" panose="020B0606030504020204"/>
              </a:defRPr>
            </a:lvl3pPr>
            <a:lvl4pPr>
              <a:buClr>
                <a:srgbClr val="D7282F"/>
              </a:buClr>
              <a:defRPr sz="900">
                <a:solidFill>
                  <a:srgbClr val="586069"/>
                </a:solidFill>
                <a:latin typeface="Open Sans" panose="020B0606030504020204"/>
              </a:defRPr>
            </a:lvl4pPr>
            <a:lvl5pPr>
              <a:buClr>
                <a:srgbClr val="D7282F"/>
              </a:buClr>
              <a:defRPr sz="900">
                <a:solidFill>
                  <a:srgbClr val="586069"/>
                </a:solidFill>
                <a:latin typeface="Open Sans" panose="020B060603050402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549159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D3F60-F7BC-45A6-8911-B6B095E7C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sz="2025">
                <a:solidFill>
                  <a:srgbClr val="586069"/>
                </a:solidFill>
                <a:latin typeface="Open Sans" panose="020B060603050402020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8472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" y="-26634"/>
            <a:ext cx="12192001" cy="688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855090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689FE-93CA-49FE-88A9-C1C7BA689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1906D7-AE84-42EA-A631-B91AA7271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096FB-5C9C-4BDB-891F-2183047B2C39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58722-38AF-4F58-B736-30DA9ED5A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5E90CA-BA04-44AE-9996-4C82B8741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24C85-F3AF-45BF-AA40-4E030D653D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956360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1">
    <p:bg>
      <p:bgPr>
        <a:blipFill dpi="0" rotWithShape="1">
          <a:blip r:embed="rId2">
            <a:lum/>
          </a:blip>
          <a:srcRect/>
          <a:stretch>
            <a:fillRect l="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DD1EDC9-FED3-8241-8790-922D03CE7422}"/>
              </a:ext>
            </a:extLst>
          </p:cNvPr>
          <p:cNvSpPr txBox="1"/>
          <p:nvPr userDrawn="1"/>
        </p:nvSpPr>
        <p:spPr>
          <a:xfrm>
            <a:off x="8034728" y="76449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D804DC-0346-7845-B859-DAEFFE076F89}"/>
              </a:ext>
            </a:extLst>
          </p:cNvPr>
          <p:cNvSpPr txBox="1"/>
          <p:nvPr userDrawn="1"/>
        </p:nvSpPr>
        <p:spPr>
          <a:xfrm>
            <a:off x="5276538" y="56213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996892-FE4E-9F40-AF64-07BFFA4DDF00}"/>
              </a:ext>
            </a:extLst>
          </p:cNvPr>
          <p:cNvSpPr/>
          <p:nvPr userDrawn="1"/>
        </p:nvSpPr>
        <p:spPr>
          <a:xfrm>
            <a:off x="0" y="5955858"/>
            <a:ext cx="4520242" cy="9021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6">
            <a:extLst>
              <a:ext uri="{FF2B5EF4-FFF2-40B4-BE49-F238E27FC236}">
                <a16:creationId xmlns:a16="http://schemas.microsoft.com/office/drawing/2014/main" id="{B6172EB1-0BEE-0041-9081-807C07AEAC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80" y="2972968"/>
            <a:ext cx="5341495" cy="796916"/>
          </a:xfrm>
          <a:prstGeom prst="rect">
            <a:avLst/>
          </a:prstGeom>
        </p:spPr>
        <p:txBody>
          <a:bodyPr lIns="0"/>
          <a:lstStyle>
            <a:lvl1pPr>
              <a:defRPr sz="4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B9BE8C5-2436-FB43-AD9F-F8C48923642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131" y="5608354"/>
            <a:ext cx="3830638" cy="244475"/>
          </a:xfrm>
          <a:prstGeom prst="rect">
            <a:avLst/>
          </a:prstGeom>
        </p:spPr>
        <p:txBody>
          <a:bodyPr lIns="0"/>
          <a:lstStyle>
            <a:lvl1pPr>
              <a:buFont typeface="Arial" panose="020B0604020202020204" pitchFamily="34" charset="0"/>
              <a:buNone/>
              <a:defRPr sz="1100" b="0" i="0">
                <a:solidFill>
                  <a:schemeClr val="tx1"/>
                </a:solidFill>
                <a:latin typeface="+mn-lt"/>
              </a:defRPr>
            </a:lvl1pPr>
            <a:lvl2pPr>
              <a:defRPr sz="1400">
                <a:latin typeface="Proxima Nova Rg" panose="02000506030000020004" pitchFamily="2" charset="0"/>
              </a:defRPr>
            </a:lvl2pPr>
            <a:lvl3pPr>
              <a:defRPr sz="1400">
                <a:latin typeface="Proxima Nova Rg" panose="02000506030000020004" pitchFamily="2" charset="0"/>
              </a:defRPr>
            </a:lvl3pPr>
            <a:lvl4pPr>
              <a:defRPr sz="1400">
                <a:latin typeface="Proxima Nova Rg" panose="02000506030000020004" pitchFamily="2" charset="0"/>
              </a:defRPr>
            </a:lvl4pPr>
            <a:lvl5pPr>
              <a:defRPr sz="1400">
                <a:latin typeface="Proxima Nova Rg" panose="02000506030000020004" pitchFamily="2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728A91A6-E409-3B4E-AF3B-62A5209229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6131" y="5260850"/>
            <a:ext cx="3830638" cy="244475"/>
          </a:xfrm>
          <a:prstGeom prst="rect">
            <a:avLst/>
          </a:prstGeom>
        </p:spPr>
        <p:txBody>
          <a:bodyPr lIns="0"/>
          <a:lstStyle>
            <a:lvl1pPr>
              <a:buFont typeface="Arial" panose="020B0604020202020204" pitchFamily="34" charset="0"/>
              <a:buNone/>
              <a:defRPr sz="1800" b="0" i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>
              <a:defRPr sz="1400">
                <a:latin typeface="Proxima Nova Rg" panose="02000506030000020004" pitchFamily="2" charset="0"/>
              </a:defRPr>
            </a:lvl2pPr>
            <a:lvl3pPr>
              <a:defRPr sz="1400">
                <a:latin typeface="Proxima Nova Rg" panose="02000506030000020004" pitchFamily="2" charset="0"/>
              </a:defRPr>
            </a:lvl3pPr>
            <a:lvl4pPr>
              <a:defRPr sz="1400">
                <a:latin typeface="Proxima Nova Rg" panose="02000506030000020004" pitchFamily="2" charset="0"/>
              </a:defRPr>
            </a:lvl4pPr>
            <a:lvl5pPr>
              <a:defRPr sz="1400">
                <a:latin typeface="Proxima Nova Rg" panose="02000506030000020004" pitchFamily="2" charset="0"/>
              </a:defRPr>
            </a:lvl5pPr>
          </a:lstStyle>
          <a:p>
            <a:pPr lvl="0"/>
            <a:r>
              <a:rPr lang="en-US"/>
              <a:t>Prepared for: Client name/logo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25F7AC2A-0517-4133-B4B5-D94F019D65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8372" y="1191481"/>
            <a:ext cx="2352277" cy="88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91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240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9357C2-F4AC-3A4A-B21F-2753E897D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131" y="5608354"/>
            <a:ext cx="3830638" cy="244475"/>
          </a:xfrm>
          <a:prstGeom prst="rect">
            <a:avLst/>
          </a:prstGeom>
        </p:spPr>
        <p:txBody>
          <a:bodyPr lIns="0"/>
          <a:lstStyle>
            <a:lvl1pPr>
              <a:buFont typeface="Arial" panose="020B0604020202020204" pitchFamily="34" charset="0"/>
              <a:buNone/>
              <a:defRPr sz="1100" b="0" i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defRPr sz="1400">
                <a:latin typeface="Proxima Nova Rg" panose="02000506030000020004" pitchFamily="2" charset="0"/>
              </a:defRPr>
            </a:lvl2pPr>
            <a:lvl3pPr>
              <a:defRPr sz="1400">
                <a:latin typeface="Proxima Nova Rg" panose="02000506030000020004" pitchFamily="2" charset="0"/>
              </a:defRPr>
            </a:lvl3pPr>
            <a:lvl4pPr>
              <a:defRPr sz="1400">
                <a:latin typeface="Proxima Nova Rg" panose="02000506030000020004" pitchFamily="2" charset="0"/>
              </a:defRPr>
            </a:lvl4pPr>
            <a:lvl5pPr>
              <a:defRPr sz="1400">
                <a:latin typeface="Proxima Nova Rg" panose="02000506030000020004" pitchFamily="2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D1EDC9-FED3-8241-8790-922D03CE7422}"/>
              </a:ext>
            </a:extLst>
          </p:cNvPr>
          <p:cNvSpPr txBox="1"/>
          <p:nvPr userDrawn="1"/>
        </p:nvSpPr>
        <p:spPr>
          <a:xfrm>
            <a:off x="8034728" y="76449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D804DC-0346-7845-B859-DAEFFE076F89}"/>
              </a:ext>
            </a:extLst>
          </p:cNvPr>
          <p:cNvSpPr txBox="1"/>
          <p:nvPr userDrawn="1"/>
        </p:nvSpPr>
        <p:spPr>
          <a:xfrm>
            <a:off x="5276538" y="56213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665EDED9-C811-7243-A657-E0DF451200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80" y="2972968"/>
            <a:ext cx="5341495" cy="796916"/>
          </a:xfrm>
          <a:prstGeom prst="rect">
            <a:avLst/>
          </a:prstGeom>
        </p:spPr>
        <p:txBody>
          <a:bodyPr lIns="0"/>
          <a:lstStyle>
            <a:lvl1pPr>
              <a:defRPr sz="4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996892-FE4E-9F40-AF64-07BFFA4DDF00}"/>
              </a:ext>
            </a:extLst>
          </p:cNvPr>
          <p:cNvSpPr/>
          <p:nvPr userDrawn="1"/>
        </p:nvSpPr>
        <p:spPr>
          <a:xfrm>
            <a:off x="0" y="5955858"/>
            <a:ext cx="4520242" cy="9021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A7B8892-848B-8D43-8C1E-2D80A7C025D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6131" y="5260850"/>
            <a:ext cx="3830638" cy="244475"/>
          </a:xfrm>
          <a:prstGeom prst="rect">
            <a:avLst/>
          </a:prstGeom>
        </p:spPr>
        <p:txBody>
          <a:bodyPr lIns="0"/>
          <a:lstStyle>
            <a:lvl1pPr>
              <a:buFont typeface="Arial" panose="020B0604020202020204" pitchFamily="34" charset="0"/>
              <a:buNone/>
              <a:defRPr sz="1800" b="0" i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>
              <a:defRPr sz="1400">
                <a:latin typeface="Proxima Nova Rg" panose="02000506030000020004" pitchFamily="2" charset="0"/>
              </a:defRPr>
            </a:lvl2pPr>
            <a:lvl3pPr>
              <a:defRPr sz="1400">
                <a:latin typeface="Proxima Nova Rg" panose="02000506030000020004" pitchFamily="2" charset="0"/>
              </a:defRPr>
            </a:lvl3pPr>
            <a:lvl4pPr>
              <a:defRPr sz="1400">
                <a:latin typeface="Proxima Nova Rg" panose="02000506030000020004" pitchFamily="2" charset="0"/>
              </a:defRPr>
            </a:lvl4pPr>
            <a:lvl5pPr>
              <a:defRPr sz="1400">
                <a:latin typeface="Proxima Nova Rg" panose="02000506030000020004" pitchFamily="2" charset="0"/>
              </a:defRPr>
            </a:lvl5pPr>
          </a:lstStyle>
          <a:p>
            <a:pPr lvl="0"/>
            <a:r>
              <a:rPr lang="en-US"/>
              <a:t>Prepared for: Client name/logo</a:t>
            </a:r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E4CD6D56-8790-4C49-82B7-5803CF492E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80" y="1187766"/>
            <a:ext cx="2352277" cy="88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08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no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6996892-FE4E-9F40-AF64-07BFFA4DDF00}"/>
              </a:ext>
            </a:extLst>
          </p:cNvPr>
          <p:cNvSpPr/>
          <p:nvPr userDrawn="1"/>
        </p:nvSpPr>
        <p:spPr>
          <a:xfrm>
            <a:off x="0" y="5955858"/>
            <a:ext cx="4520242" cy="9021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FE34EE12-FCAE-41EE-BFE5-5A67FD1AF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75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1"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5074021" y="0"/>
            <a:ext cx="7129705" cy="6858000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0" i="0">
                <a:ln>
                  <a:noFill/>
                </a:ln>
                <a:noFill/>
                <a:latin typeface="Calibri" panose="020F0502020204030204" pitchFamily="34" charset="0"/>
                <a:ea typeface="Open Sans Light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DF61E13-4195-494C-B4BA-4696B5ADF7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699" y="2294844"/>
            <a:ext cx="5242737" cy="584200"/>
          </a:xfrm>
          <a:prstGeom prst="rect">
            <a:avLst/>
          </a:prstGeom>
        </p:spPr>
        <p:txBody>
          <a:bodyPr lIns="0"/>
          <a:lstStyle>
            <a:lvl1pPr>
              <a:defRPr sz="3200" b="0" i="0" spc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9A72B0C-4647-FE4E-B499-919B075424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4029" y="3209013"/>
            <a:ext cx="4192055" cy="1762482"/>
          </a:xfrm>
          <a:prstGeom prst="rect">
            <a:avLst/>
          </a:prstGeom>
        </p:spPr>
        <p:txBody>
          <a:bodyPr lIns="0"/>
          <a:lstStyle>
            <a:lvl1pPr>
              <a:buClr>
                <a:srgbClr val="000000"/>
              </a:buClr>
              <a:buFont typeface="Arial" panose="020B0604020202020204" pitchFamily="34" charset="0"/>
              <a:buNone/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-182880">
              <a:buClr>
                <a:srgbClr val="000000"/>
              </a:buClr>
              <a:buFont typeface="Arial" panose="020B0604020202020204" pitchFamily="34" charset="0"/>
              <a:buChar char="•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1"/>
            <a:r>
              <a:rPr lang="en-US"/>
              <a:t>Second level</a:t>
            </a:r>
          </a:p>
          <a:p>
            <a:pPr lvl="1"/>
            <a:r>
              <a:rPr lang="en-US"/>
              <a:t>Second level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05A7BB-7ECE-46AC-B3F5-142012A2FBA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71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2"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EB9CE6-B8EE-EE42-AB1F-511D94D7AD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204583"/>
            <a:ext cx="2895600" cy="1056520"/>
          </a:xfrm>
          <a:prstGeom prst="rect">
            <a:avLst/>
          </a:prstGeom>
        </p:spPr>
        <p:txBody>
          <a:bodyPr lIns="0"/>
          <a:lstStyle>
            <a:lvl1pPr>
              <a:defRPr sz="3200" b="0" i="0" spc="0" baseline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DB0AB57-BF47-AE49-8803-EC6FAA32E2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6096000" y="0"/>
            <a:ext cx="6095996" cy="6858000"/>
          </a:xfrm>
          <a:prstGeom prst="flowChartDelay">
            <a:avLst/>
          </a:prstGeom>
          <a:solidFill>
            <a:schemeClr val="bg1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53C9A5-41E3-694A-A308-E421A78C52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4029" y="3429000"/>
            <a:ext cx="4713511" cy="832983"/>
          </a:xfrm>
          <a:prstGeom prst="rect">
            <a:avLst/>
          </a:prstGeom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Clr>
                <a:srgbClr val="000000"/>
              </a:buClr>
              <a:buFont typeface="Arial" panose="020B0604020202020204" pitchFamily="34" charset="0"/>
              <a:buChar char="•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 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902963-3AF1-4E59-8C6C-8F6945BD4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3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6161D9-E985-4942-A05E-3E5A2879C3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625" y="3379459"/>
            <a:ext cx="5944826" cy="741520"/>
          </a:xfrm>
          <a:prstGeom prst="rect">
            <a:avLst/>
          </a:prstGeom>
        </p:spPr>
        <p:txBody>
          <a:bodyPr lIns="0" t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5pPr marL="0" indent="0" algn="l">
              <a:spcBef>
                <a:spcPts val="0"/>
              </a:spcBef>
              <a:buNone/>
              <a:defRPr sz="24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We Blend in to Create Results that Stand Out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D1EDC9-FED3-8241-8790-922D03CE7422}"/>
              </a:ext>
            </a:extLst>
          </p:cNvPr>
          <p:cNvSpPr txBox="1"/>
          <p:nvPr userDrawn="1"/>
        </p:nvSpPr>
        <p:spPr>
          <a:xfrm>
            <a:off x="8034728" y="76449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D804DC-0346-7845-B859-DAEFFE076F89}"/>
              </a:ext>
            </a:extLst>
          </p:cNvPr>
          <p:cNvSpPr txBox="1"/>
          <p:nvPr userDrawn="1"/>
        </p:nvSpPr>
        <p:spPr>
          <a:xfrm>
            <a:off x="5276538" y="56213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3E9CC45-C07D-AB40-B535-0F3785A600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5436" y="1175388"/>
            <a:ext cx="5751512" cy="931863"/>
          </a:xfrm>
          <a:prstGeom prst="rect">
            <a:avLst/>
          </a:prstGeom>
        </p:spPr>
        <p:txBody>
          <a:bodyPr lIns="0" tIns="0"/>
          <a:lstStyle>
            <a:lvl1pPr>
              <a:defRPr sz="8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1225DC-D1EE-0648-8498-51046834E6AF}"/>
              </a:ext>
            </a:extLst>
          </p:cNvPr>
          <p:cNvSpPr txBox="1"/>
          <p:nvPr userDrawn="1"/>
        </p:nvSpPr>
        <p:spPr>
          <a:xfrm>
            <a:off x="6325849" y="161893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6EBCA5-1EB9-7849-95AC-59BB03184577}"/>
              </a:ext>
            </a:extLst>
          </p:cNvPr>
          <p:cNvSpPr txBox="1"/>
          <p:nvPr userDrawn="1"/>
        </p:nvSpPr>
        <p:spPr>
          <a:xfrm>
            <a:off x="4796852" y="2218544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pic>
        <p:nvPicPr>
          <p:cNvPr id="7" name="Picture 6" descr="A picture containing rain, nature&#10;&#10;Description automatically generated">
            <a:extLst>
              <a:ext uri="{FF2B5EF4-FFF2-40B4-BE49-F238E27FC236}">
                <a16:creationId xmlns:a16="http://schemas.microsoft.com/office/drawing/2014/main" id="{4337C594-894C-1147-A8A8-06C37F6419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924"/>
          <a:stretch/>
        </p:blipFill>
        <p:spPr>
          <a:xfrm>
            <a:off x="5175851" y="0"/>
            <a:ext cx="7016149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67C7695-3C3A-684A-9D41-246A3B660DED}"/>
              </a:ext>
            </a:extLst>
          </p:cNvPr>
          <p:cNvSpPr/>
          <p:nvPr userDrawn="1"/>
        </p:nvSpPr>
        <p:spPr>
          <a:xfrm>
            <a:off x="0" y="5955858"/>
            <a:ext cx="4520242" cy="9021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3A0AF0F4-D2A0-4EE2-8576-29DEB056D42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1069" y="5078018"/>
            <a:ext cx="2599845" cy="97494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EA8BCD-225D-4019-A062-E90C738C144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09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264">
          <p15:clr>
            <a:srgbClr val="FBAE40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abstract blur people background, silhouettes of unrecognizable people walking on a street abstract blur people background, silhouettes of unrecognizable people walking on a street abstract blur lights stock pictures, royalty-free photos &amp; images">
            <a:extLst>
              <a:ext uri="{FF2B5EF4-FFF2-40B4-BE49-F238E27FC236}">
                <a16:creationId xmlns:a16="http://schemas.microsoft.com/office/drawing/2014/main" id="{52C1AC05-B0AB-49FD-9C31-00D1CDF489A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-1" y="1"/>
            <a:ext cx="1222550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DD1EDC9-FED3-8241-8790-922D03CE7422}"/>
              </a:ext>
            </a:extLst>
          </p:cNvPr>
          <p:cNvSpPr txBox="1"/>
          <p:nvPr userDrawn="1"/>
        </p:nvSpPr>
        <p:spPr>
          <a:xfrm>
            <a:off x="8034728" y="76449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D804DC-0346-7845-B859-DAEFFE076F89}"/>
              </a:ext>
            </a:extLst>
          </p:cNvPr>
          <p:cNvSpPr txBox="1"/>
          <p:nvPr userDrawn="1"/>
        </p:nvSpPr>
        <p:spPr>
          <a:xfrm>
            <a:off x="5276538" y="56213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1225DC-D1EE-0648-8498-51046834E6AF}"/>
              </a:ext>
            </a:extLst>
          </p:cNvPr>
          <p:cNvSpPr txBox="1"/>
          <p:nvPr userDrawn="1"/>
        </p:nvSpPr>
        <p:spPr>
          <a:xfrm>
            <a:off x="6325849" y="161893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6EBCA5-1EB9-7849-95AC-59BB03184577}"/>
              </a:ext>
            </a:extLst>
          </p:cNvPr>
          <p:cNvSpPr txBox="1"/>
          <p:nvPr userDrawn="1"/>
        </p:nvSpPr>
        <p:spPr>
          <a:xfrm>
            <a:off x="4796852" y="2218544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4AAB15B-ABED-48D1-B5FF-1A62EDC7C1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8559" y="2396835"/>
            <a:ext cx="5362405" cy="1145355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5pPr>
              <a:defRPr/>
            </a:lvl5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-20" normalizeH="0" baseline="0" noProof="0">
                <a:ln>
                  <a:noFill/>
                </a:ln>
                <a:solidFill>
                  <a:srgbClr val="2E2E7B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/>
              </a:rPr>
              <a:t>Thank You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97EA8E92-6934-4ACA-86C0-965800E5CBE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7437" y="3793208"/>
            <a:ext cx="6124575" cy="517049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E2E7B"/>
                </a:solidFill>
                <a:effectLst/>
                <a:uLnTx/>
                <a:uFillTx/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We Blend in to Create Results that Stand Out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D16229D9-01AD-4B16-8F66-D4DADBAE9D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8372" y="1200359"/>
            <a:ext cx="2352277" cy="88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723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264">
          <p15:clr>
            <a:srgbClr val="FBAE40"/>
          </p15:clr>
        </p15:guide>
      </p15:sldGuideLst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006" y="639830"/>
            <a:ext cx="1098176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 spc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966CAD-0838-43A0-9D83-F659FBA153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3498" y="1438275"/>
            <a:ext cx="10981765" cy="20589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1762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ex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006" y="639830"/>
            <a:ext cx="1098176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 spc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966CAD-0838-43A0-9D83-F659FBA153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3498" y="1438275"/>
            <a:ext cx="10981765" cy="205898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3294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3" y="0"/>
            <a:ext cx="1214483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57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00104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006" y="639830"/>
            <a:ext cx="1098176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 spc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137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006" y="639830"/>
            <a:ext cx="1098176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 spc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092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0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1D897-2F4C-4CE4-8AE1-613983F255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2559050"/>
            <a:ext cx="12192000" cy="1739900"/>
          </a:xfrm>
          <a:prstGeom prst="rect">
            <a:avLst/>
          </a:prstGeom>
        </p:spPr>
        <p:txBody>
          <a:bodyPr anchor="ctr"/>
          <a:lstStyle>
            <a:lvl1pPr algn="ctr">
              <a:defRPr sz="4400">
                <a:solidFill>
                  <a:schemeClr val="tx1"/>
                </a:solidFill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44729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1D897-2F4C-4CE4-8AE1-613983F255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2559050"/>
            <a:ext cx="12192000" cy="1739900"/>
          </a:xfrm>
          <a:prstGeom prst="rect">
            <a:avLst/>
          </a:prstGeom>
        </p:spPr>
        <p:txBody>
          <a:bodyPr anchor="ctr"/>
          <a:lstStyle>
            <a:lvl1pPr algn="ctr">
              <a:defRPr sz="4400">
                <a:solidFill>
                  <a:schemeClr val="tx1"/>
                </a:solidFill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21440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1D897-2F4C-4CE4-8AE1-613983F255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2559050"/>
            <a:ext cx="12192000" cy="1739900"/>
          </a:xfrm>
          <a:prstGeom prst="rect">
            <a:avLst/>
          </a:prstGeom>
        </p:spPr>
        <p:txBody>
          <a:bodyPr anchor="ctr"/>
          <a:lstStyle>
            <a:lvl1pPr algn="ctr">
              <a:defRPr sz="4400">
                <a:solidFill>
                  <a:schemeClr val="tx1"/>
                </a:solidFill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917961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76826" y="599358"/>
            <a:ext cx="5080000" cy="5659284"/>
          </a:xfrm>
          <a:custGeom>
            <a:avLst/>
            <a:gdLst>
              <a:gd name="connsiteX0" fmla="*/ 0 w 5080000"/>
              <a:gd name="connsiteY0" fmla="*/ 0 h 5659284"/>
              <a:gd name="connsiteX1" fmla="*/ 5080000 w 5080000"/>
              <a:gd name="connsiteY1" fmla="*/ 0 h 5659284"/>
              <a:gd name="connsiteX2" fmla="*/ 5080000 w 5080000"/>
              <a:gd name="connsiteY2" fmla="*/ 5659284 h 5659284"/>
              <a:gd name="connsiteX3" fmla="*/ 0 w 5080000"/>
              <a:gd name="connsiteY3" fmla="*/ 5659284 h 5659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00" h="5659284">
                <a:moveTo>
                  <a:pt x="0" y="0"/>
                </a:moveTo>
                <a:lnTo>
                  <a:pt x="5080000" y="0"/>
                </a:lnTo>
                <a:lnTo>
                  <a:pt x="5080000" y="5659284"/>
                </a:lnTo>
                <a:lnTo>
                  <a:pt x="0" y="565928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100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8967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112000" y="0"/>
            <a:ext cx="5080000" cy="6858000"/>
          </a:xfrm>
          <a:custGeom>
            <a:avLst/>
            <a:gdLst>
              <a:gd name="connsiteX0" fmla="*/ 0 w 5080000"/>
              <a:gd name="connsiteY0" fmla="*/ 0 h 6858000"/>
              <a:gd name="connsiteX1" fmla="*/ 5080000 w 5080000"/>
              <a:gd name="connsiteY1" fmla="*/ 0 h 6858000"/>
              <a:gd name="connsiteX2" fmla="*/ 5080000 w 5080000"/>
              <a:gd name="connsiteY2" fmla="*/ 6858000 h 6858000"/>
              <a:gd name="connsiteX3" fmla="*/ 0 w 508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00" h="6858000">
                <a:moveTo>
                  <a:pt x="0" y="0"/>
                </a:moveTo>
                <a:lnTo>
                  <a:pt x="5080000" y="0"/>
                </a:lnTo>
                <a:lnTo>
                  <a:pt x="50800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44935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5080000" cy="6858000"/>
          </a:xfrm>
          <a:custGeom>
            <a:avLst/>
            <a:gdLst>
              <a:gd name="connsiteX0" fmla="*/ 0 w 5080000"/>
              <a:gd name="connsiteY0" fmla="*/ 0 h 6858000"/>
              <a:gd name="connsiteX1" fmla="*/ 5080000 w 5080000"/>
              <a:gd name="connsiteY1" fmla="*/ 0 h 6858000"/>
              <a:gd name="connsiteX2" fmla="*/ 5080000 w 5080000"/>
              <a:gd name="connsiteY2" fmla="*/ 6858000 h 6858000"/>
              <a:gd name="connsiteX3" fmla="*/ 0 w 508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00" h="6858000">
                <a:moveTo>
                  <a:pt x="0" y="0"/>
                </a:moveTo>
                <a:lnTo>
                  <a:pt x="5080000" y="0"/>
                </a:lnTo>
                <a:lnTo>
                  <a:pt x="50800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37149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81866" cy="6858000"/>
          </a:xfrm>
          <a:custGeom>
            <a:avLst/>
            <a:gdLst>
              <a:gd name="connsiteX0" fmla="*/ 0 w 3081866"/>
              <a:gd name="connsiteY0" fmla="*/ 0 h 6858000"/>
              <a:gd name="connsiteX1" fmla="*/ 3081866 w 3081866"/>
              <a:gd name="connsiteY1" fmla="*/ 0 h 6858000"/>
              <a:gd name="connsiteX2" fmla="*/ 3081866 w 3081866"/>
              <a:gd name="connsiteY2" fmla="*/ 6858000 h 6858000"/>
              <a:gd name="connsiteX3" fmla="*/ 0 w 30818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6" h="6858000">
                <a:moveTo>
                  <a:pt x="0" y="0"/>
                </a:moveTo>
                <a:lnTo>
                  <a:pt x="3081866" y="0"/>
                </a:lnTo>
                <a:lnTo>
                  <a:pt x="3081866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081866" y="0"/>
            <a:ext cx="3081867" cy="6858000"/>
          </a:xfrm>
          <a:custGeom>
            <a:avLst/>
            <a:gdLst>
              <a:gd name="connsiteX0" fmla="*/ 0 w 3081867"/>
              <a:gd name="connsiteY0" fmla="*/ 0 h 6858000"/>
              <a:gd name="connsiteX1" fmla="*/ 3081867 w 3081867"/>
              <a:gd name="connsiteY1" fmla="*/ 0 h 6858000"/>
              <a:gd name="connsiteX2" fmla="*/ 3081867 w 3081867"/>
              <a:gd name="connsiteY2" fmla="*/ 6858000 h 6858000"/>
              <a:gd name="connsiteX3" fmla="*/ 0 w 30818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6858000">
                <a:moveTo>
                  <a:pt x="0" y="0"/>
                </a:moveTo>
                <a:lnTo>
                  <a:pt x="3081867" y="0"/>
                </a:lnTo>
                <a:lnTo>
                  <a:pt x="3081867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9410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503334" y="1913468"/>
            <a:ext cx="3081867" cy="4944533"/>
          </a:xfrm>
          <a:custGeom>
            <a:avLst/>
            <a:gdLst>
              <a:gd name="connsiteX0" fmla="*/ 0 w 3081867"/>
              <a:gd name="connsiteY0" fmla="*/ 0 h 4944533"/>
              <a:gd name="connsiteX1" fmla="*/ 3081867 w 3081867"/>
              <a:gd name="connsiteY1" fmla="*/ 0 h 4944533"/>
              <a:gd name="connsiteX2" fmla="*/ 3081867 w 3081867"/>
              <a:gd name="connsiteY2" fmla="*/ 4944533 h 4944533"/>
              <a:gd name="connsiteX3" fmla="*/ 0 w 3081867"/>
              <a:gd name="connsiteY3" fmla="*/ 4944533 h 494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4944533">
                <a:moveTo>
                  <a:pt x="0" y="0"/>
                </a:moveTo>
                <a:lnTo>
                  <a:pt x="3081867" y="0"/>
                </a:lnTo>
                <a:lnTo>
                  <a:pt x="3081867" y="4944533"/>
                </a:lnTo>
                <a:lnTo>
                  <a:pt x="0" y="4944533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9110133" y="1"/>
            <a:ext cx="3081867" cy="4944533"/>
          </a:xfrm>
          <a:custGeom>
            <a:avLst/>
            <a:gdLst>
              <a:gd name="connsiteX0" fmla="*/ 0 w 3081867"/>
              <a:gd name="connsiteY0" fmla="*/ 0 h 4944533"/>
              <a:gd name="connsiteX1" fmla="*/ 3081867 w 3081867"/>
              <a:gd name="connsiteY1" fmla="*/ 0 h 4944533"/>
              <a:gd name="connsiteX2" fmla="*/ 3081867 w 3081867"/>
              <a:gd name="connsiteY2" fmla="*/ 4944533 h 4944533"/>
              <a:gd name="connsiteX3" fmla="*/ 0 w 3081867"/>
              <a:gd name="connsiteY3" fmla="*/ 4944533 h 494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4944533">
                <a:moveTo>
                  <a:pt x="0" y="0"/>
                </a:moveTo>
                <a:lnTo>
                  <a:pt x="3081867" y="0"/>
                </a:lnTo>
                <a:lnTo>
                  <a:pt x="3081867" y="4944533"/>
                </a:lnTo>
                <a:lnTo>
                  <a:pt x="0" y="4944533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34561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81866" cy="6858000"/>
          </a:xfrm>
          <a:custGeom>
            <a:avLst/>
            <a:gdLst>
              <a:gd name="connsiteX0" fmla="*/ 0 w 3081866"/>
              <a:gd name="connsiteY0" fmla="*/ 0 h 6858000"/>
              <a:gd name="connsiteX1" fmla="*/ 3081866 w 3081866"/>
              <a:gd name="connsiteY1" fmla="*/ 0 h 6858000"/>
              <a:gd name="connsiteX2" fmla="*/ 3081866 w 3081866"/>
              <a:gd name="connsiteY2" fmla="*/ 6858000 h 6858000"/>
              <a:gd name="connsiteX3" fmla="*/ 0 w 30818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6" h="6858000">
                <a:moveTo>
                  <a:pt x="0" y="0"/>
                </a:moveTo>
                <a:lnTo>
                  <a:pt x="3081866" y="0"/>
                </a:lnTo>
                <a:lnTo>
                  <a:pt x="3081866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539065" y="0"/>
            <a:ext cx="3081867" cy="6858000"/>
          </a:xfrm>
          <a:custGeom>
            <a:avLst/>
            <a:gdLst>
              <a:gd name="connsiteX0" fmla="*/ 0 w 3081867"/>
              <a:gd name="connsiteY0" fmla="*/ 0 h 6858000"/>
              <a:gd name="connsiteX1" fmla="*/ 3081867 w 3081867"/>
              <a:gd name="connsiteY1" fmla="*/ 0 h 6858000"/>
              <a:gd name="connsiteX2" fmla="*/ 3081867 w 3081867"/>
              <a:gd name="connsiteY2" fmla="*/ 6858000 h 6858000"/>
              <a:gd name="connsiteX3" fmla="*/ 0 w 30818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6858000">
                <a:moveTo>
                  <a:pt x="0" y="0"/>
                </a:moveTo>
                <a:lnTo>
                  <a:pt x="3081867" y="0"/>
                </a:lnTo>
                <a:lnTo>
                  <a:pt x="3081867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06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81866" cy="6858000"/>
          </a:xfrm>
          <a:custGeom>
            <a:avLst/>
            <a:gdLst>
              <a:gd name="connsiteX0" fmla="*/ 0 w 3081866"/>
              <a:gd name="connsiteY0" fmla="*/ 0 h 6858000"/>
              <a:gd name="connsiteX1" fmla="*/ 3081866 w 3081866"/>
              <a:gd name="connsiteY1" fmla="*/ 0 h 6858000"/>
              <a:gd name="connsiteX2" fmla="*/ 3081866 w 3081866"/>
              <a:gd name="connsiteY2" fmla="*/ 6858000 h 6858000"/>
              <a:gd name="connsiteX3" fmla="*/ 0 w 30818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6" h="6858000">
                <a:moveTo>
                  <a:pt x="0" y="0"/>
                </a:moveTo>
                <a:lnTo>
                  <a:pt x="3081866" y="0"/>
                </a:lnTo>
                <a:lnTo>
                  <a:pt x="3081866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9110133" y="0"/>
            <a:ext cx="3081867" cy="6858000"/>
          </a:xfrm>
          <a:custGeom>
            <a:avLst/>
            <a:gdLst>
              <a:gd name="connsiteX0" fmla="*/ 0 w 3081867"/>
              <a:gd name="connsiteY0" fmla="*/ 0 h 6858000"/>
              <a:gd name="connsiteX1" fmla="*/ 3081867 w 3081867"/>
              <a:gd name="connsiteY1" fmla="*/ 0 h 6858000"/>
              <a:gd name="connsiteX2" fmla="*/ 3081867 w 3081867"/>
              <a:gd name="connsiteY2" fmla="*/ 6858000 h 6858000"/>
              <a:gd name="connsiteX3" fmla="*/ 0 w 30818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6858000">
                <a:moveTo>
                  <a:pt x="0" y="0"/>
                </a:moveTo>
                <a:lnTo>
                  <a:pt x="3081867" y="0"/>
                </a:lnTo>
                <a:lnTo>
                  <a:pt x="3081867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5043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64AA5-7938-4A17-97B8-D4B40146060A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4209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01B5B-4534-455A-BCE7-34E34B52BF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4325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983717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758267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8229600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286934" y="2163155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391249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4758267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/>
          </p:nvPr>
        </p:nvSpPr>
        <p:spPr>
          <a:xfrm>
            <a:off x="8229600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1286934" y="2163155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859419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" y="2163155"/>
            <a:ext cx="3996266" cy="2531691"/>
          </a:xfrm>
          <a:custGeom>
            <a:avLst/>
            <a:gdLst>
              <a:gd name="connsiteX0" fmla="*/ 0 w 3996266"/>
              <a:gd name="connsiteY0" fmla="*/ 0 h 2531691"/>
              <a:gd name="connsiteX1" fmla="*/ 3996266 w 3996266"/>
              <a:gd name="connsiteY1" fmla="*/ 0 h 2531691"/>
              <a:gd name="connsiteX2" fmla="*/ 3996266 w 3996266"/>
              <a:gd name="connsiteY2" fmla="*/ 2531691 h 2531691"/>
              <a:gd name="connsiteX3" fmla="*/ 0 w 39962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6266" h="2531691">
                <a:moveTo>
                  <a:pt x="0" y="0"/>
                </a:moveTo>
                <a:lnTo>
                  <a:pt x="3996266" y="0"/>
                </a:lnTo>
                <a:lnTo>
                  <a:pt x="39962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3996266" y="2163155"/>
            <a:ext cx="4199467" cy="2531691"/>
          </a:xfrm>
          <a:custGeom>
            <a:avLst/>
            <a:gdLst>
              <a:gd name="connsiteX0" fmla="*/ 0 w 3996266"/>
              <a:gd name="connsiteY0" fmla="*/ 0 h 2531691"/>
              <a:gd name="connsiteX1" fmla="*/ 3996266 w 3996266"/>
              <a:gd name="connsiteY1" fmla="*/ 0 h 2531691"/>
              <a:gd name="connsiteX2" fmla="*/ 3996266 w 3996266"/>
              <a:gd name="connsiteY2" fmla="*/ 2531691 h 2531691"/>
              <a:gd name="connsiteX3" fmla="*/ 0 w 39962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6266" h="2531691">
                <a:moveTo>
                  <a:pt x="0" y="0"/>
                </a:moveTo>
                <a:lnTo>
                  <a:pt x="3996266" y="0"/>
                </a:lnTo>
                <a:lnTo>
                  <a:pt x="39962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8195734" y="2163155"/>
            <a:ext cx="3996266" cy="2531691"/>
          </a:xfrm>
          <a:custGeom>
            <a:avLst/>
            <a:gdLst>
              <a:gd name="connsiteX0" fmla="*/ 0 w 3996266"/>
              <a:gd name="connsiteY0" fmla="*/ 0 h 2531691"/>
              <a:gd name="connsiteX1" fmla="*/ 3996266 w 3996266"/>
              <a:gd name="connsiteY1" fmla="*/ 0 h 2531691"/>
              <a:gd name="connsiteX2" fmla="*/ 3996266 w 3996266"/>
              <a:gd name="connsiteY2" fmla="*/ 2531691 h 2531691"/>
              <a:gd name="connsiteX3" fmla="*/ 0 w 39962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6266" h="2531691">
                <a:moveTo>
                  <a:pt x="0" y="0"/>
                </a:moveTo>
                <a:lnTo>
                  <a:pt x="3996266" y="0"/>
                </a:lnTo>
                <a:lnTo>
                  <a:pt x="39962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469136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334932" y="0"/>
            <a:ext cx="3522133" cy="2184400"/>
          </a:xfrm>
          <a:custGeom>
            <a:avLst/>
            <a:gdLst>
              <a:gd name="connsiteX0" fmla="*/ 0 w 3522133"/>
              <a:gd name="connsiteY0" fmla="*/ 0 h 2184400"/>
              <a:gd name="connsiteX1" fmla="*/ 3522133 w 3522133"/>
              <a:gd name="connsiteY1" fmla="*/ 0 h 2184400"/>
              <a:gd name="connsiteX2" fmla="*/ 3522133 w 3522133"/>
              <a:gd name="connsiteY2" fmla="*/ 2184400 h 2184400"/>
              <a:gd name="connsiteX3" fmla="*/ 0 w 3522133"/>
              <a:gd name="connsiteY3" fmla="*/ 2184400 h 218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133" h="2184400">
                <a:moveTo>
                  <a:pt x="0" y="0"/>
                </a:moveTo>
                <a:lnTo>
                  <a:pt x="3522133" y="0"/>
                </a:lnTo>
                <a:lnTo>
                  <a:pt x="3522133" y="2184400"/>
                </a:lnTo>
                <a:lnTo>
                  <a:pt x="0" y="21844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4334933" y="2184400"/>
            <a:ext cx="3522133" cy="2489200"/>
          </a:xfrm>
          <a:custGeom>
            <a:avLst/>
            <a:gdLst>
              <a:gd name="connsiteX0" fmla="*/ 0 w 3522133"/>
              <a:gd name="connsiteY0" fmla="*/ 0 h 2489200"/>
              <a:gd name="connsiteX1" fmla="*/ 3522133 w 3522133"/>
              <a:gd name="connsiteY1" fmla="*/ 0 h 2489200"/>
              <a:gd name="connsiteX2" fmla="*/ 3522133 w 3522133"/>
              <a:gd name="connsiteY2" fmla="*/ 2489200 h 2489200"/>
              <a:gd name="connsiteX3" fmla="*/ 0 w 3522133"/>
              <a:gd name="connsiteY3" fmla="*/ 2489200 h 248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133" h="2489200">
                <a:moveTo>
                  <a:pt x="0" y="0"/>
                </a:moveTo>
                <a:lnTo>
                  <a:pt x="3522133" y="0"/>
                </a:lnTo>
                <a:lnTo>
                  <a:pt x="3522133" y="2489200"/>
                </a:lnTo>
                <a:lnTo>
                  <a:pt x="0" y="24892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334934" y="4673600"/>
            <a:ext cx="3522133" cy="2184400"/>
          </a:xfrm>
          <a:custGeom>
            <a:avLst/>
            <a:gdLst>
              <a:gd name="connsiteX0" fmla="*/ 0 w 3522133"/>
              <a:gd name="connsiteY0" fmla="*/ 0 h 2184400"/>
              <a:gd name="connsiteX1" fmla="*/ 3522133 w 3522133"/>
              <a:gd name="connsiteY1" fmla="*/ 0 h 2184400"/>
              <a:gd name="connsiteX2" fmla="*/ 3522133 w 3522133"/>
              <a:gd name="connsiteY2" fmla="*/ 2184400 h 2184400"/>
              <a:gd name="connsiteX3" fmla="*/ 0 w 3522133"/>
              <a:gd name="connsiteY3" fmla="*/ 2184400 h 218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133" h="2184400">
                <a:moveTo>
                  <a:pt x="0" y="0"/>
                </a:moveTo>
                <a:lnTo>
                  <a:pt x="3522133" y="0"/>
                </a:lnTo>
                <a:lnTo>
                  <a:pt x="3522133" y="2184400"/>
                </a:lnTo>
                <a:lnTo>
                  <a:pt x="0" y="21844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539638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299720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09134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558583" y="2"/>
            <a:ext cx="5633417" cy="3428999"/>
          </a:xfrm>
          <a:custGeom>
            <a:avLst/>
            <a:gdLst>
              <a:gd name="connsiteX0" fmla="*/ 0 w 5633417"/>
              <a:gd name="connsiteY0" fmla="*/ 0 h 3428999"/>
              <a:gd name="connsiteX1" fmla="*/ 5633417 w 5633417"/>
              <a:gd name="connsiteY1" fmla="*/ 0 h 3428999"/>
              <a:gd name="connsiteX2" fmla="*/ 5633417 w 5633417"/>
              <a:gd name="connsiteY2" fmla="*/ 3428999 h 3428999"/>
              <a:gd name="connsiteX3" fmla="*/ 0 w 5633417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33417" h="3428999">
                <a:moveTo>
                  <a:pt x="0" y="0"/>
                </a:moveTo>
                <a:lnTo>
                  <a:pt x="5633417" y="0"/>
                </a:lnTo>
                <a:lnTo>
                  <a:pt x="5633417" y="3428999"/>
                </a:lnTo>
                <a:lnTo>
                  <a:pt x="0" y="3428999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6558582" y="3429000"/>
            <a:ext cx="5633417" cy="3429000"/>
          </a:xfrm>
          <a:custGeom>
            <a:avLst/>
            <a:gdLst>
              <a:gd name="connsiteX0" fmla="*/ 0 w 5633417"/>
              <a:gd name="connsiteY0" fmla="*/ 0 h 3429000"/>
              <a:gd name="connsiteX1" fmla="*/ 5633417 w 5633417"/>
              <a:gd name="connsiteY1" fmla="*/ 0 h 3429000"/>
              <a:gd name="connsiteX2" fmla="*/ 5633417 w 5633417"/>
              <a:gd name="connsiteY2" fmla="*/ 3429000 h 3429000"/>
              <a:gd name="connsiteX3" fmla="*/ 0 w 5633417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33417" h="3429000">
                <a:moveTo>
                  <a:pt x="0" y="0"/>
                </a:moveTo>
                <a:lnTo>
                  <a:pt x="5633417" y="0"/>
                </a:lnTo>
                <a:lnTo>
                  <a:pt x="5633417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74347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6096001 w 6096001"/>
              <a:gd name="connsiteY1" fmla="*/ 0 h 6858000"/>
              <a:gd name="connsiteX2" fmla="*/ 6096001 w 6096001"/>
              <a:gd name="connsiteY2" fmla="*/ 6858000 h 6858000"/>
              <a:gd name="connsiteX3" fmla="*/ 0 w 60960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6096001" y="0"/>
                </a:lnTo>
                <a:lnTo>
                  <a:pt x="6096001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771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001" y="0"/>
            <a:ext cx="4876800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2442991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919480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56609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86" y="6020318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1493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3429000"/>
          </a:xfrm>
          <a:custGeom>
            <a:avLst/>
            <a:gdLst>
              <a:gd name="connsiteX0" fmla="*/ 0 w 12191999"/>
              <a:gd name="connsiteY0" fmla="*/ 0 h 3429000"/>
              <a:gd name="connsiteX1" fmla="*/ 12191999 w 12191999"/>
              <a:gd name="connsiteY1" fmla="*/ 0 h 3429000"/>
              <a:gd name="connsiteX2" fmla="*/ 12191999 w 12191999"/>
              <a:gd name="connsiteY2" fmla="*/ 3429000 h 3429000"/>
              <a:gd name="connsiteX3" fmla="*/ 0 w 12191999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3429000">
                <a:moveTo>
                  <a:pt x="0" y="0"/>
                </a:moveTo>
                <a:lnTo>
                  <a:pt x="12191999" y="0"/>
                </a:lnTo>
                <a:lnTo>
                  <a:pt x="12191999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818931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2969527" y="342900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2969527" y="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-1" y="342900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8743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806531" y="0"/>
            <a:ext cx="2957995" cy="6858000"/>
          </a:xfrm>
          <a:custGeom>
            <a:avLst/>
            <a:gdLst>
              <a:gd name="connsiteX0" fmla="*/ 0 w 2957995"/>
              <a:gd name="connsiteY0" fmla="*/ 0 h 6858000"/>
              <a:gd name="connsiteX1" fmla="*/ 2957995 w 2957995"/>
              <a:gd name="connsiteY1" fmla="*/ 0 h 6858000"/>
              <a:gd name="connsiteX2" fmla="*/ 2957995 w 2957995"/>
              <a:gd name="connsiteY2" fmla="*/ 6858000 h 6858000"/>
              <a:gd name="connsiteX3" fmla="*/ 0 w 295799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6858000">
                <a:moveTo>
                  <a:pt x="0" y="0"/>
                </a:moveTo>
                <a:lnTo>
                  <a:pt x="2957995" y="0"/>
                </a:lnTo>
                <a:lnTo>
                  <a:pt x="2957995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967033" y="0"/>
            <a:ext cx="2957995" cy="6858000"/>
          </a:xfrm>
          <a:custGeom>
            <a:avLst/>
            <a:gdLst>
              <a:gd name="connsiteX0" fmla="*/ 0 w 2957995"/>
              <a:gd name="connsiteY0" fmla="*/ 0 h 6858000"/>
              <a:gd name="connsiteX1" fmla="*/ 2957995 w 2957995"/>
              <a:gd name="connsiteY1" fmla="*/ 0 h 6858000"/>
              <a:gd name="connsiteX2" fmla="*/ 2957995 w 2957995"/>
              <a:gd name="connsiteY2" fmla="*/ 6858000 h 6858000"/>
              <a:gd name="connsiteX3" fmla="*/ 0 w 295799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6858000">
                <a:moveTo>
                  <a:pt x="0" y="0"/>
                </a:moveTo>
                <a:lnTo>
                  <a:pt x="2957995" y="0"/>
                </a:lnTo>
                <a:lnTo>
                  <a:pt x="2957995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936802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57995" cy="4199467"/>
          </a:xfrm>
          <a:custGeom>
            <a:avLst/>
            <a:gdLst>
              <a:gd name="connsiteX0" fmla="*/ 0 w 2957995"/>
              <a:gd name="connsiteY0" fmla="*/ 0 h 4199467"/>
              <a:gd name="connsiteX1" fmla="*/ 2957995 w 2957995"/>
              <a:gd name="connsiteY1" fmla="*/ 0 h 4199467"/>
              <a:gd name="connsiteX2" fmla="*/ 2957995 w 2957995"/>
              <a:gd name="connsiteY2" fmla="*/ 4199467 h 4199467"/>
              <a:gd name="connsiteX3" fmla="*/ 0 w 2957995"/>
              <a:gd name="connsiteY3" fmla="*/ 4199467 h 4199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4199467">
                <a:moveTo>
                  <a:pt x="0" y="0"/>
                </a:moveTo>
                <a:lnTo>
                  <a:pt x="2957995" y="0"/>
                </a:lnTo>
                <a:lnTo>
                  <a:pt x="2957995" y="4199467"/>
                </a:lnTo>
                <a:lnTo>
                  <a:pt x="0" y="4199467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302000" y="2658533"/>
            <a:ext cx="2957995" cy="4199467"/>
          </a:xfrm>
          <a:custGeom>
            <a:avLst/>
            <a:gdLst>
              <a:gd name="connsiteX0" fmla="*/ 0 w 2957995"/>
              <a:gd name="connsiteY0" fmla="*/ 0 h 4199467"/>
              <a:gd name="connsiteX1" fmla="*/ 2957995 w 2957995"/>
              <a:gd name="connsiteY1" fmla="*/ 0 h 4199467"/>
              <a:gd name="connsiteX2" fmla="*/ 2957995 w 2957995"/>
              <a:gd name="connsiteY2" fmla="*/ 4199467 h 4199467"/>
              <a:gd name="connsiteX3" fmla="*/ 0 w 2957995"/>
              <a:gd name="connsiteY3" fmla="*/ 4199467 h 4199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4199467">
                <a:moveTo>
                  <a:pt x="0" y="0"/>
                </a:moveTo>
                <a:lnTo>
                  <a:pt x="2957995" y="0"/>
                </a:lnTo>
                <a:lnTo>
                  <a:pt x="2957995" y="4199467"/>
                </a:lnTo>
                <a:lnTo>
                  <a:pt x="0" y="4199467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0591768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2957995" cy="2658533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-1" y="2929466"/>
            <a:ext cx="2957995" cy="3928534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3259665" y="0"/>
            <a:ext cx="2957995" cy="3928534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3259664" y="4199467"/>
            <a:ext cx="2957995" cy="2658533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1513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6001" cy="6858000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2203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4876800" cy="6858000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0626585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57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1983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0813807-E09D-42F7-B8F4-CCE8F7B995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552991" y="6356350"/>
            <a:ext cx="981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64AA5-7938-4A17-97B8-D4B40146060A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38B52FC-5E6A-45E6-B451-8A876ED1F5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4261" y="6356350"/>
            <a:ext cx="8195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E01B5B-4534-455A-BCE7-34E34B52BFFD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4DF940-13FA-4D6A-ADD9-0E14A856E7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71" y="6064975"/>
            <a:ext cx="1460454" cy="670125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FB5DB0-643C-4345-8B1E-E56A5AF2AAA3}"/>
              </a:ext>
            </a:extLst>
          </p:cNvPr>
          <p:cNvSpPr txBox="1">
            <a:spLocks/>
          </p:cNvSpPr>
          <p:nvPr/>
        </p:nvSpPr>
        <p:spPr>
          <a:xfrm>
            <a:off x="4038600" y="627346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IN-Regular" panose="020B050000000000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Confidential &amp; Proprietary</a:t>
            </a:r>
          </a:p>
        </p:txBody>
      </p:sp>
    </p:spTree>
    <p:extLst>
      <p:ext uri="{BB962C8B-B14F-4D97-AF65-F5344CB8AC3E}">
        <p14:creationId xmlns:p14="http://schemas.microsoft.com/office/powerpoint/2010/main" val="15032738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D3F60-F7BC-45A6-8911-B6B095E7C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sz="2025">
                <a:solidFill>
                  <a:srgbClr val="586069"/>
                </a:solidFill>
                <a:latin typeface="Open Sans" panose="020B060603050402020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1076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70823" y="3587327"/>
            <a:ext cx="56503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9D9D9D"/>
                </a:solidFill>
                <a:latin typeface="Gotham Regular" charset="0"/>
                <a:ea typeface="Gotham Regular" charset="0"/>
                <a:cs typeface="Gotham Regular" charset="0"/>
              </a:rPr>
              <a:t>SUBTITLE</a:t>
            </a:r>
          </a:p>
        </p:txBody>
      </p:sp>
      <p:sp>
        <p:nvSpPr>
          <p:cNvPr id="4" name="Rectangle 3"/>
          <p:cNvSpPr/>
          <p:nvPr/>
        </p:nvSpPr>
        <p:spPr>
          <a:xfrm>
            <a:off x="3440723" y="3497760"/>
            <a:ext cx="5310554" cy="702354"/>
          </a:xfrm>
          <a:prstGeom prst="rect">
            <a:avLst/>
          </a:prstGeom>
          <a:noFill/>
          <a:ln>
            <a:solidFill>
              <a:srgbClr val="9DC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2244969" y="3848937"/>
            <a:ext cx="1195754" cy="0"/>
          </a:xfrm>
          <a:prstGeom prst="line">
            <a:avLst/>
          </a:prstGeom>
          <a:ln>
            <a:solidFill>
              <a:srgbClr val="9DC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8751277" y="3848937"/>
            <a:ext cx="1195754" cy="0"/>
          </a:xfrm>
          <a:prstGeom prst="line">
            <a:avLst/>
          </a:prstGeom>
          <a:ln>
            <a:solidFill>
              <a:srgbClr val="9DC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38200" y="1932522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990472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ews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 hasCustomPrompt="1"/>
          </p:nvPr>
        </p:nvSpPr>
        <p:spPr>
          <a:xfrm>
            <a:off x="935725" y="4058717"/>
            <a:ext cx="22860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#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1" hasCustomPrompt="1"/>
          </p:nvPr>
        </p:nvSpPr>
        <p:spPr>
          <a:xfrm>
            <a:off x="3613908" y="4058717"/>
            <a:ext cx="22860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#</a:t>
            </a:r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2" hasCustomPrompt="1"/>
          </p:nvPr>
        </p:nvSpPr>
        <p:spPr>
          <a:xfrm>
            <a:off x="6292091" y="4058717"/>
            <a:ext cx="22860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#</a:t>
            </a:r>
          </a:p>
        </p:txBody>
      </p:sp>
      <p:sp>
        <p:nvSpPr>
          <p:cNvPr id="16" name="Picture Placeholder 12"/>
          <p:cNvSpPr>
            <a:spLocks noGrp="1"/>
          </p:cNvSpPr>
          <p:nvPr>
            <p:ph type="pic" sz="quarter" idx="13" hasCustomPrompt="1"/>
          </p:nvPr>
        </p:nvSpPr>
        <p:spPr>
          <a:xfrm>
            <a:off x="8970274" y="4058717"/>
            <a:ext cx="22860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#</a:t>
            </a:r>
          </a:p>
        </p:txBody>
      </p:sp>
    </p:spTree>
    <p:extLst>
      <p:ext uri="{BB962C8B-B14F-4D97-AF65-F5344CB8AC3E}">
        <p14:creationId xmlns:p14="http://schemas.microsoft.com/office/powerpoint/2010/main" val="326064654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ortfolio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009136"/>
            <a:ext cx="6096000" cy="415628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009136"/>
            <a:ext cx="2324100" cy="232748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8420100" y="2009136"/>
            <a:ext cx="3771900" cy="232748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</p:spTree>
    <p:extLst>
      <p:ext uri="{BB962C8B-B14F-4D97-AF65-F5344CB8AC3E}">
        <p14:creationId xmlns:p14="http://schemas.microsoft.com/office/powerpoint/2010/main" val="23625571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786759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035973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285187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8534401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7117289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786759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035973" y="2365265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2026857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Work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 rot="434797">
            <a:off x="1198267" y="2019299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 hasCustomPrompt="1"/>
          </p:nvPr>
        </p:nvSpPr>
        <p:spPr>
          <a:xfrm rot="434797">
            <a:off x="6414869" y="2030510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 hasCustomPrompt="1"/>
          </p:nvPr>
        </p:nvSpPr>
        <p:spPr>
          <a:xfrm rot="434797">
            <a:off x="1195986" y="4329978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 hasCustomPrompt="1"/>
          </p:nvPr>
        </p:nvSpPr>
        <p:spPr>
          <a:xfrm rot="434797">
            <a:off x="6421733" y="4345750"/>
            <a:ext cx="1828800" cy="18288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115840062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Work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875808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15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2693976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4512144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330312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148480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9886750" y="2370939"/>
            <a:ext cx="1408176" cy="1408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53372264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Work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065287" y="2359541"/>
            <a:ext cx="1728216" cy="1728216"/>
          </a:xfrm>
          <a:prstGeom prst="foldedCorner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153445" y="3433428"/>
            <a:ext cx="1728216" cy="1728216"/>
          </a:xfrm>
          <a:prstGeom prst="foldedCorner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241603" y="2359541"/>
            <a:ext cx="1728216" cy="1728216"/>
          </a:xfrm>
          <a:prstGeom prst="foldedCorner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325828" y="3433428"/>
            <a:ext cx="1728216" cy="1728216"/>
          </a:xfrm>
          <a:prstGeom prst="foldedCorner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9413986" y="2359541"/>
            <a:ext cx="1728216" cy="1728216"/>
          </a:xfrm>
          <a:prstGeom prst="foldedCorner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2644894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Work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953865" y="566478"/>
            <a:ext cx="1399032" cy="1399032"/>
          </a:xfrm>
          <a:prstGeom prst="ellipse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 hasCustomPrompt="1"/>
          </p:nvPr>
        </p:nvSpPr>
        <p:spPr>
          <a:xfrm>
            <a:off x="6629400" y="-1"/>
            <a:ext cx="5562600" cy="253054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08880783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Work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5219700" y="669472"/>
            <a:ext cx="877824" cy="8778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955330" y="2019300"/>
            <a:ext cx="1243584" cy="124358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7260533" y="2988127"/>
            <a:ext cx="1179576" cy="117957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accent6"/>
            </a:solidFill>
          </a:ln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2586011" y="3565323"/>
            <a:ext cx="1746504" cy="174650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92800297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folio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119062" y="104774"/>
            <a:ext cx="6702425" cy="664686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</a:t>
            </a: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6884935" y="104774"/>
            <a:ext cx="2560321" cy="329286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9509047" y="3460366"/>
            <a:ext cx="2560321" cy="329286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</a:t>
            </a:r>
          </a:p>
        </p:txBody>
      </p:sp>
    </p:spTree>
    <p:extLst>
      <p:ext uri="{BB962C8B-B14F-4D97-AF65-F5344CB8AC3E}">
        <p14:creationId xmlns:p14="http://schemas.microsoft.com/office/powerpoint/2010/main" val="1177403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639159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folio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12257" y="2019299"/>
            <a:ext cx="3927475" cy="204311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604821" y="2019299"/>
            <a:ext cx="3927475" cy="204311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11885" y="4124323"/>
            <a:ext cx="3927475" cy="204311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604634" y="4124324"/>
            <a:ext cx="3927475" cy="204311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597383" y="2019299"/>
            <a:ext cx="2644775" cy="414813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9512222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folio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573151" y="1775893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3352864" y="1775893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18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6130925" y="1775893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8910701" y="1775893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20" name="Picture Placeholder 15"/>
          <p:cNvSpPr>
            <a:spLocks noGrp="1"/>
          </p:cNvSpPr>
          <p:nvPr>
            <p:ph type="pic" sz="quarter" idx="14" hasCustomPrompt="1"/>
          </p:nvPr>
        </p:nvSpPr>
        <p:spPr>
          <a:xfrm>
            <a:off x="573151" y="3816434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21" name="Picture Placeholder 15"/>
          <p:cNvSpPr>
            <a:spLocks noGrp="1"/>
          </p:cNvSpPr>
          <p:nvPr>
            <p:ph type="pic" sz="quarter" idx="15" hasCustomPrompt="1"/>
          </p:nvPr>
        </p:nvSpPr>
        <p:spPr>
          <a:xfrm>
            <a:off x="3352864" y="3816434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22" name="Picture Placeholder 15"/>
          <p:cNvSpPr>
            <a:spLocks noGrp="1"/>
          </p:cNvSpPr>
          <p:nvPr>
            <p:ph type="pic" sz="quarter" idx="16" hasCustomPrompt="1"/>
          </p:nvPr>
        </p:nvSpPr>
        <p:spPr>
          <a:xfrm>
            <a:off x="6130925" y="3816434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23" name="Picture Placeholder 15"/>
          <p:cNvSpPr>
            <a:spLocks noGrp="1"/>
          </p:cNvSpPr>
          <p:nvPr>
            <p:ph type="pic" sz="quarter" idx="17" hasCustomPrompt="1"/>
          </p:nvPr>
        </p:nvSpPr>
        <p:spPr>
          <a:xfrm>
            <a:off x="8908986" y="3816434"/>
            <a:ext cx="2706624" cy="19842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</p:spTree>
    <p:extLst>
      <p:ext uri="{BB962C8B-B14F-4D97-AF65-F5344CB8AC3E}">
        <p14:creationId xmlns:p14="http://schemas.microsoft.com/office/powerpoint/2010/main" val="76885543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folio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 hasCustomPrompt="1"/>
          </p:nvPr>
        </p:nvSpPr>
        <p:spPr>
          <a:xfrm>
            <a:off x="3781424" y="-1"/>
            <a:ext cx="2752725" cy="333851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9477375" y="1509713"/>
            <a:ext cx="2714625" cy="37480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17" name="Picture Placeholder 14"/>
          <p:cNvSpPr>
            <a:spLocks noGrp="1"/>
          </p:cNvSpPr>
          <p:nvPr>
            <p:ph type="pic" sz="quarter" idx="12" hasCustomPrompt="1"/>
          </p:nvPr>
        </p:nvSpPr>
        <p:spPr>
          <a:xfrm>
            <a:off x="931862" y="1509713"/>
            <a:ext cx="2754312" cy="37480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3" hasCustomPrompt="1"/>
          </p:nvPr>
        </p:nvSpPr>
        <p:spPr>
          <a:xfrm>
            <a:off x="6629401" y="1509713"/>
            <a:ext cx="2754312" cy="18287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19" name="Picture Placeholder 14"/>
          <p:cNvSpPr>
            <a:spLocks noGrp="1"/>
          </p:cNvSpPr>
          <p:nvPr>
            <p:ph type="pic" sz="quarter" idx="14" hasCustomPrompt="1"/>
          </p:nvPr>
        </p:nvSpPr>
        <p:spPr>
          <a:xfrm>
            <a:off x="6629401" y="3428999"/>
            <a:ext cx="2754312" cy="18287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3779836" y="3428999"/>
            <a:ext cx="2754312" cy="18287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</p:spTree>
    <p:extLst>
      <p:ext uri="{BB962C8B-B14F-4D97-AF65-F5344CB8AC3E}">
        <p14:creationId xmlns:p14="http://schemas.microsoft.com/office/powerpoint/2010/main" val="319840165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folio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-217198" y="2624081"/>
            <a:ext cx="1746504" cy="1243584"/>
          </a:xfrm>
          <a:prstGeom prst="roundRect">
            <a:avLst>
              <a:gd name="adj" fmla="val 6163"/>
            </a:avLst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 hasCustomPrompt="1"/>
          </p:nvPr>
        </p:nvSpPr>
        <p:spPr>
          <a:xfrm>
            <a:off x="10661691" y="2624081"/>
            <a:ext cx="1746504" cy="1243584"/>
          </a:xfrm>
          <a:prstGeom prst="roundRect">
            <a:avLst>
              <a:gd name="adj" fmla="val 6163"/>
            </a:avLst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1680975" y="2149558"/>
            <a:ext cx="2840900" cy="2019300"/>
          </a:xfrm>
          <a:prstGeom prst="roundRect">
            <a:avLst>
              <a:gd name="adj" fmla="val 5624"/>
            </a:avLst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4675550" y="2149558"/>
            <a:ext cx="2840900" cy="2019300"/>
          </a:xfrm>
          <a:prstGeom prst="roundRect">
            <a:avLst>
              <a:gd name="adj" fmla="val 5624"/>
            </a:avLst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7669122" y="2149558"/>
            <a:ext cx="2840900" cy="2019300"/>
          </a:xfrm>
          <a:prstGeom prst="roundRect">
            <a:avLst>
              <a:gd name="adj" fmla="val 5624"/>
            </a:avLst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Image #</a:t>
            </a:r>
          </a:p>
        </p:txBody>
      </p:sp>
    </p:spTree>
    <p:extLst>
      <p:ext uri="{BB962C8B-B14F-4D97-AF65-F5344CB8AC3E}">
        <p14:creationId xmlns:p14="http://schemas.microsoft.com/office/powerpoint/2010/main" val="356993190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341836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#</a:t>
            </a: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3338622" y="3418366"/>
            <a:ext cx="2386123" cy="152577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#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6667499" y="3418366"/>
            <a:ext cx="2386123" cy="152577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Portfolio #</a:t>
            </a:r>
          </a:p>
        </p:txBody>
      </p:sp>
    </p:spTree>
    <p:extLst>
      <p:ext uri="{BB962C8B-B14F-4D97-AF65-F5344CB8AC3E}">
        <p14:creationId xmlns:p14="http://schemas.microsoft.com/office/powerpoint/2010/main" val="189493935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abstract blur people background, silhouettes of unrecognizable people walking on a street abstract blur people background, silhouettes of unrecognizable people walking on a street abstract blur lights stock pictures, royalty-free photos &amp; images">
            <a:extLst>
              <a:ext uri="{FF2B5EF4-FFF2-40B4-BE49-F238E27FC236}">
                <a16:creationId xmlns:a16="http://schemas.microsoft.com/office/drawing/2014/main" id="{52C1AC05-B0AB-49FD-9C31-00D1CDF489A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-1" y="1"/>
            <a:ext cx="1222550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DD1EDC9-FED3-8241-8790-922D03CE7422}"/>
              </a:ext>
            </a:extLst>
          </p:cNvPr>
          <p:cNvSpPr txBox="1"/>
          <p:nvPr userDrawn="1"/>
        </p:nvSpPr>
        <p:spPr>
          <a:xfrm>
            <a:off x="8034728" y="76449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D804DC-0346-7845-B859-DAEFFE076F89}"/>
              </a:ext>
            </a:extLst>
          </p:cNvPr>
          <p:cNvSpPr txBox="1"/>
          <p:nvPr userDrawn="1"/>
        </p:nvSpPr>
        <p:spPr>
          <a:xfrm>
            <a:off x="5276538" y="56213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1225DC-D1EE-0648-8498-51046834E6AF}"/>
              </a:ext>
            </a:extLst>
          </p:cNvPr>
          <p:cNvSpPr txBox="1"/>
          <p:nvPr userDrawn="1"/>
        </p:nvSpPr>
        <p:spPr>
          <a:xfrm>
            <a:off x="6325849" y="161893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6EBCA5-1EB9-7849-95AC-59BB03184577}"/>
              </a:ext>
            </a:extLst>
          </p:cNvPr>
          <p:cNvSpPr txBox="1"/>
          <p:nvPr userDrawn="1"/>
        </p:nvSpPr>
        <p:spPr>
          <a:xfrm>
            <a:off x="4796852" y="2218544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4AAB15B-ABED-48D1-B5FF-1A62EDC7C1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8559" y="2396835"/>
            <a:ext cx="5362405" cy="1145355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5pPr>
              <a:defRPr/>
            </a:lvl5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-20" normalizeH="0" baseline="0" noProof="0">
                <a:ln>
                  <a:noFill/>
                </a:ln>
                <a:solidFill>
                  <a:srgbClr val="2E2E7B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/>
              </a:rPr>
              <a:t>Thank You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97EA8E92-6934-4ACA-86C0-965800E5CBE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7437" y="3793208"/>
            <a:ext cx="6124575" cy="517049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E2E7B"/>
                </a:solidFill>
                <a:effectLst/>
                <a:uLnTx/>
                <a:uFillTx/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We Blend in to Create Results that Stand Out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D16229D9-01AD-4B16-8F66-D4DADBAE9D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8372" y="1200359"/>
            <a:ext cx="2352277" cy="88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79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264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42C20-3C8B-4F90-A604-DD930C871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33FB8D-9CDA-4499-95FA-02057600A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6A5D6-AFE5-41B5-B665-8739CF108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5551C-9D6C-4211-84B0-CAB729389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EAA28-D10C-4483-976C-36B2BFD7036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70023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C4C7E-7F12-45E4-9A53-FA6AF4874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F8310-BC77-4743-85B1-880CB8D38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C8983-EE32-4C83-AB31-F84A01E9C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D1698-999E-47CB-A28E-D6A66007C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EAA28-D10C-4483-976C-36B2BFD703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29239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7ECB9-33A5-4A57-9D0C-AD1AF2B80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F1553-DA7D-4C76-856B-7E5807FEC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BB808-779C-4039-AA68-F3FBF8E10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10826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426C7-B122-4AA8-8207-A859BC9F4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CC667-4F44-4505-98ED-B2E6C99758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5F7A68-FF8F-4C66-8D05-86C4C9EAB3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25D901-F64D-43DF-B55F-E318F65B1D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7EA01A-521E-4015-B5AC-24E6C4B199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6/18/2019-</a:t>
            </a:r>
            <a:fld id="{26EEAA28-D10C-4483-976C-36B2BFD7036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359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39755" y="692726"/>
            <a:ext cx="9881117" cy="495993"/>
            <a:chOff x="3080084" y="594360"/>
            <a:chExt cx="5986112" cy="594360"/>
          </a:xfrm>
        </p:grpSpPr>
        <p:sp>
          <p:nvSpPr>
            <p:cNvPr id="3" name="Rectangle 2"/>
            <p:cNvSpPr/>
            <p:nvPr/>
          </p:nvSpPr>
          <p:spPr>
            <a:xfrm>
              <a:off x="4076700" y="594360"/>
              <a:ext cx="3992880" cy="594360"/>
            </a:xfrm>
            <a:prstGeom prst="rect">
              <a:avLst/>
            </a:prstGeom>
            <a:noFill/>
            <a:ln>
              <a:solidFill>
                <a:srgbClr val="A0C4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" name="Straight Connector 3"/>
            <p:cNvCxnSpPr/>
            <p:nvPr/>
          </p:nvCxnSpPr>
          <p:spPr>
            <a:xfrm flipH="1">
              <a:off x="3080084" y="891540"/>
              <a:ext cx="996616" cy="0"/>
            </a:xfrm>
            <a:prstGeom prst="line">
              <a:avLst/>
            </a:prstGeom>
            <a:ln>
              <a:solidFill>
                <a:srgbClr val="A0C4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 flipH="1">
              <a:off x="8069580" y="891540"/>
              <a:ext cx="996616" cy="0"/>
            </a:xfrm>
            <a:prstGeom prst="line">
              <a:avLst/>
            </a:prstGeom>
            <a:ln>
              <a:solidFill>
                <a:srgbClr val="A0C4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6954838" y="1680730"/>
            <a:ext cx="3906837" cy="4100945"/>
          </a:xfrm>
          <a:prstGeom prst="rect">
            <a:avLst/>
          </a:prstGeom>
        </p:spPr>
        <p:txBody>
          <a:bodyPr/>
          <a:lstStyle>
            <a:lvl1pPr>
              <a:defRPr>
                <a:latin typeface="Gotham Regular" charset="0"/>
                <a:ea typeface="Gotham Regular" charset="0"/>
                <a:cs typeface="Gotham Regular" charset="0"/>
              </a:defRPr>
            </a:lvl1pPr>
            <a:lvl2pPr>
              <a:defRPr>
                <a:latin typeface="Gotham Regular" charset="0"/>
                <a:ea typeface="Gotham Regular" charset="0"/>
                <a:cs typeface="Gotham Regular" charset="0"/>
              </a:defRPr>
            </a:lvl2pPr>
            <a:lvl3pPr>
              <a:defRPr>
                <a:latin typeface="Gotham Regular" charset="0"/>
                <a:ea typeface="Gotham Regular" charset="0"/>
                <a:cs typeface="Gotham Regular" charset="0"/>
              </a:defRPr>
            </a:lvl3pPr>
            <a:lvl4pPr>
              <a:defRPr>
                <a:latin typeface="Gotham Regular" charset="0"/>
                <a:ea typeface="Gotham Regular" charset="0"/>
                <a:cs typeface="Gotham Regular" charset="0"/>
              </a:defRPr>
            </a:lvl4pPr>
            <a:lvl5pPr>
              <a:defRPr>
                <a:latin typeface="Gotham Regular" charset="0"/>
                <a:ea typeface="Gotham Regular" charset="0"/>
                <a:cs typeface="Gotham Regular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665163" y="1681163"/>
            <a:ext cx="5653087" cy="41005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2575250" y="692727"/>
            <a:ext cx="6419460" cy="49631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Gotham Bold Regular"/>
                <a:ea typeface="Gotham Bold Regular"/>
                <a:cs typeface="Gotham Bold Regular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92519919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B80BF-A3CF-4BD3-AA70-5B55C7A94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96ADD-DB4E-450B-A926-12967E1EC0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DCE05E-54C3-47C3-9D8A-6D6375B58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BE7224-CD8E-483C-B8F5-1ECA092EB4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D4DE9E-B1BB-4E66-ABCE-E718E5D432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37DA71-A5EF-4C06-AD0C-D6498BDB02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9E3FA7-8697-4121-8DF3-7DF5245BA3A7}" type="datetime1">
              <a:rPr lang="en-US" smtClean="0"/>
              <a:t>2/24/2022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12E711-2E2B-405E-9438-7EC2DFA36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C2EECC-D9DA-4475-A4FF-6022EA6A3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EAA28-D10C-4483-976C-36B2BFD703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64766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C2524-35AF-4BEC-A854-D5D920F9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4F5523-0817-4DA2-B290-A593143C2B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B51416-B580-4C6B-AA44-54DD13996B8D}" type="datetime1">
              <a:rPr lang="en-US" smtClean="0"/>
              <a:t>2/24/2022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20BAEC-CB40-4E84-8235-F9925097F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62E49-335B-407D-A409-164939719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EAA28-D10C-4483-976C-36B2BFD703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624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0F4A5C-B5CF-4302-B451-903A66A02E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60CD9F-D463-4615-84A6-CDCBE74E208C}" type="datetime1">
              <a:rPr lang="en-US" smtClean="0"/>
              <a:t>2/24/2022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CB7E99-855F-4260-A3C3-DD6D2EBF4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ED1895-5C6A-48CB-8926-361347FD2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EAA28-D10C-4483-976C-36B2BFD703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48139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6901A-F98F-4222-9A5B-FC300456A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C2029-788F-4B17-A5DB-05A4765B4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E0D1B-997E-4C29-8D0B-0EB0D8D08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E003A-2F47-4F9B-99C0-81CA0BCEE7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A97E1E-FCD0-4C39-B249-C23245DED990}" type="datetime1">
              <a:rPr lang="en-US" smtClean="0"/>
              <a:t>2/24/2022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F289C9-FCA4-4B99-919B-C5A7015CE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858C63-FBD2-4CF9-9C6B-E290C034E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EAA28-D10C-4483-976C-36B2BFD703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78967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ECCA8-BD50-4B8C-85D6-03E87B9D9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EA6A9-C5D3-45E7-9147-E1BA150DDE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3DD1DB-1E44-4C53-9A3B-2D67E2476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8ABAE-11C1-41BC-A7E8-5F97F1688B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915CFD-1D8F-4F82-8E0E-A3C03FD96B7F}" type="datetime1">
              <a:rPr lang="en-US" smtClean="0"/>
              <a:t>2/24/2022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6FA267-F51A-43A2-9160-2B6BA0080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6B2EA2-2255-4270-9C83-E1C064B9F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EAA28-D10C-4483-976C-36B2BFD703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87809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3D625-939D-4D2A-8DE0-5F8344FE6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C6C96C-4BC9-43AA-BE80-64AC7E176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085DC-2F74-402C-8D73-357DAC505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5C39545-72FF-4165-84DF-4A3F9D9970A9}" type="datetime1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F53AE-D906-4281-BC67-9BD331F71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3FD0F-ADE6-415B-8EE9-A3DF2037D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EAA28-D10C-4483-976C-36B2BFD703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61105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28FE73-C919-4866-9442-E9D46E5D70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0A90B0-9C99-4122-AF42-C45A630687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CD38A-53D8-4788-8EF4-D7F552DFA1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C47C23-1A89-48EA-9BE7-1F6F5715BE59}" type="datetime1">
              <a:rPr lang="en-US" smtClean="0"/>
              <a:t>2/24/2022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8B287-3452-446B-9C48-74EE7EAFD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9BF31-0B6A-40EE-BFB1-DFB2C607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EAA28-D10C-4483-976C-36B2BFD703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98747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570A3-5457-40D3-8390-73BB91561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A4A864-5CD2-4483-AFCB-05792D66A0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294DF-64B1-4B38-AA01-868A7EC56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/>
              <a:t>6/18/2019-</a:t>
            </a:r>
            <a:fld id="{26EEAA28-D10C-4483-976C-36B2BFD7036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59648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150D1F-C129-4E1D-9F7D-8A21559946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37" t="12191" r="-1"/>
          <a:stretch/>
        </p:blipFill>
        <p:spPr>
          <a:xfrm>
            <a:off x="1" y="0"/>
            <a:ext cx="12259654" cy="6989522"/>
          </a:xfrm>
          <a:prstGeom prst="rect">
            <a:avLst/>
          </a:prstGeom>
          <a:ln w="28575">
            <a:solidFill>
              <a:srgbClr val="A0C4CD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DA82CD-0E33-448B-83B6-8B1E5270F623}"/>
              </a:ext>
            </a:extLst>
          </p:cNvPr>
          <p:cNvSpPr txBox="1"/>
          <p:nvPr/>
        </p:nvSpPr>
        <p:spPr>
          <a:xfrm>
            <a:off x="1329150" y="4541409"/>
            <a:ext cx="4381056" cy="553998"/>
          </a:xfrm>
          <a:prstGeom prst="rect">
            <a:avLst/>
          </a:prstGeom>
          <a:noFill/>
          <a:ln w="38100">
            <a:solidFill>
              <a:srgbClr val="A0C4CD"/>
            </a:solidFill>
          </a:ln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9DC3CC"/>
                </a:solidFill>
                <a:latin typeface="nevis" charset="0"/>
                <a:ea typeface="nevis" charset="0"/>
                <a:cs typeface="nevis" charset="0"/>
              </a:rPr>
              <a:t>Section Header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494E5DE-D8C9-4CE8-B14C-BF6C0D3A0377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325677" y="4818408"/>
            <a:ext cx="1003473" cy="0"/>
          </a:xfrm>
          <a:prstGeom prst="line">
            <a:avLst/>
          </a:prstGeom>
          <a:ln>
            <a:solidFill>
              <a:srgbClr val="A0C4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FD48206-FFEA-441B-85FF-DF2D1C3BEE27}"/>
              </a:ext>
            </a:extLst>
          </p:cNvPr>
          <p:cNvCxnSpPr>
            <a:cxnSpLocks/>
          </p:cNvCxnSpPr>
          <p:nvPr/>
        </p:nvCxnSpPr>
        <p:spPr>
          <a:xfrm>
            <a:off x="5710206" y="4818408"/>
            <a:ext cx="1329149" cy="0"/>
          </a:xfrm>
          <a:prstGeom prst="line">
            <a:avLst/>
          </a:prstGeom>
          <a:ln>
            <a:solidFill>
              <a:srgbClr val="A0C4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426261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096FB-5C9C-4BDB-891F-2183047B2C39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4209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24C85-F3AF-45BF-AA40-4E030D653D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11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4483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194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8458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86" y="6020318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91047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70823" y="3587327"/>
            <a:ext cx="56503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9D9D9D"/>
                </a:solidFill>
                <a:latin typeface="Gotham Regular" charset="0"/>
                <a:ea typeface="Gotham Regular" charset="0"/>
                <a:cs typeface="Gotham Regular" charset="0"/>
              </a:rPr>
              <a:t>SUBTITLE</a:t>
            </a:r>
          </a:p>
        </p:txBody>
      </p:sp>
      <p:sp>
        <p:nvSpPr>
          <p:cNvPr id="4" name="Rectangle 3"/>
          <p:cNvSpPr/>
          <p:nvPr/>
        </p:nvSpPr>
        <p:spPr>
          <a:xfrm>
            <a:off x="3440723" y="3497760"/>
            <a:ext cx="5310554" cy="702354"/>
          </a:xfrm>
          <a:prstGeom prst="rect">
            <a:avLst/>
          </a:prstGeom>
          <a:noFill/>
          <a:ln>
            <a:solidFill>
              <a:srgbClr val="9DC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2244969" y="3848937"/>
            <a:ext cx="1195754" cy="0"/>
          </a:xfrm>
          <a:prstGeom prst="line">
            <a:avLst/>
          </a:prstGeom>
          <a:ln>
            <a:solidFill>
              <a:srgbClr val="9DC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8751277" y="3848937"/>
            <a:ext cx="1195754" cy="0"/>
          </a:xfrm>
          <a:prstGeom prst="line">
            <a:avLst/>
          </a:prstGeom>
          <a:ln>
            <a:solidFill>
              <a:srgbClr val="9DC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38200" y="1932522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799577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195031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39755" y="692726"/>
            <a:ext cx="9881117" cy="495993"/>
            <a:chOff x="3080084" y="594360"/>
            <a:chExt cx="5986112" cy="594360"/>
          </a:xfrm>
        </p:grpSpPr>
        <p:sp>
          <p:nvSpPr>
            <p:cNvPr id="3" name="Rectangle 2"/>
            <p:cNvSpPr/>
            <p:nvPr/>
          </p:nvSpPr>
          <p:spPr>
            <a:xfrm>
              <a:off x="4076700" y="594360"/>
              <a:ext cx="3992880" cy="594360"/>
            </a:xfrm>
            <a:prstGeom prst="rect">
              <a:avLst/>
            </a:prstGeom>
            <a:noFill/>
            <a:ln>
              <a:solidFill>
                <a:srgbClr val="A0C4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" name="Straight Connector 3"/>
            <p:cNvCxnSpPr/>
            <p:nvPr/>
          </p:nvCxnSpPr>
          <p:spPr>
            <a:xfrm flipH="1">
              <a:off x="3080084" y="891540"/>
              <a:ext cx="996616" cy="0"/>
            </a:xfrm>
            <a:prstGeom prst="line">
              <a:avLst/>
            </a:prstGeom>
            <a:ln>
              <a:solidFill>
                <a:srgbClr val="A0C4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 flipH="1">
              <a:off x="8069580" y="891540"/>
              <a:ext cx="996616" cy="0"/>
            </a:xfrm>
            <a:prstGeom prst="line">
              <a:avLst/>
            </a:prstGeom>
            <a:ln>
              <a:solidFill>
                <a:srgbClr val="A0C4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6954838" y="1680730"/>
            <a:ext cx="3906837" cy="4100945"/>
          </a:xfrm>
          <a:prstGeom prst="rect">
            <a:avLst/>
          </a:prstGeom>
        </p:spPr>
        <p:txBody>
          <a:bodyPr/>
          <a:lstStyle>
            <a:lvl1pPr>
              <a:defRPr>
                <a:latin typeface="Gotham Regular" charset="0"/>
                <a:ea typeface="Gotham Regular" charset="0"/>
                <a:cs typeface="Gotham Regular" charset="0"/>
              </a:defRPr>
            </a:lvl1pPr>
            <a:lvl2pPr>
              <a:defRPr>
                <a:latin typeface="Gotham Regular" charset="0"/>
                <a:ea typeface="Gotham Regular" charset="0"/>
                <a:cs typeface="Gotham Regular" charset="0"/>
              </a:defRPr>
            </a:lvl2pPr>
            <a:lvl3pPr>
              <a:defRPr>
                <a:latin typeface="Gotham Regular" charset="0"/>
                <a:ea typeface="Gotham Regular" charset="0"/>
                <a:cs typeface="Gotham Regular" charset="0"/>
              </a:defRPr>
            </a:lvl3pPr>
            <a:lvl4pPr>
              <a:defRPr>
                <a:latin typeface="Gotham Regular" charset="0"/>
                <a:ea typeface="Gotham Regular" charset="0"/>
                <a:cs typeface="Gotham Regular" charset="0"/>
              </a:defRPr>
            </a:lvl4pPr>
            <a:lvl5pPr>
              <a:defRPr>
                <a:latin typeface="Gotham Regular" charset="0"/>
                <a:ea typeface="Gotham Regular" charset="0"/>
                <a:cs typeface="Gotham Regular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665163" y="1681163"/>
            <a:ext cx="5653087" cy="41005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2575250" y="692727"/>
            <a:ext cx="6419460" cy="49631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Gotham Bold Regular"/>
                <a:ea typeface="Gotham Bold Regular"/>
                <a:cs typeface="Gotham Bold Regular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05128731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4483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194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76320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01"/>
            <a:ext cx="12192001" cy="68874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57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7238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4876800" cy="6858000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6886" y="581763"/>
            <a:ext cx="2788048" cy="281770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243763" y="4872038"/>
            <a:ext cx="4572000" cy="1085850"/>
          </a:xfrm>
          <a:prstGeom prst="rect">
            <a:avLst/>
          </a:prstGeom>
          <a:solidFill>
            <a:schemeClr val="bg1"/>
          </a:solidFill>
          <a:ln>
            <a:solidFill>
              <a:srgbClr val="9DC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1"/>
          <p:cNvSpPr>
            <a:spLocks noGrp="1"/>
          </p:cNvSpPr>
          <p:nvPr>
            <p:ph type="title" hasCustomPrompt="1"/>
          </p:nvPr>
        </p:nvSpPr>
        <p:spPr>
          <a:xfrm>
            <a:off x="321527" y="1303549"/>
            <a:ext cx="4931510" cy="1325563"/>
          </a:xfrm>
          <a:prstGeom prst="rect">
            <a:avLst/>
          </a:prstGeom>
        </p:spPr>
        <p:txBody>
          <a:bodyPr/>
          <a:lstStyle>
            <a:lvl1pPr algn="r">
              <a:defRPr baseline="0">
                <a:latin typeface="nevis" charset="0"/>
                <a:ea typeface="nevis" charset="0"/>
                <a:cs typeface="nevis" charset="0"/>
              </a:defRPr>
            </a:lvl1pPr>
          </a:lstStyle>
          <a:p>
            <a:r>
              <a:rPr lang="en-US"/>
              <a:t>NAME HERE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46073" y="4007855"/>
            <a:ext cx="5403850" cy="512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Gotham Bold Regular" charset="0"/>
                <a:ea typeface="Gotham Bold Regular" charset="0"/>
                <a:cs typeface="Gotham Bold Regular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 OF PERSON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7523163" y="5503720"/>
            <a:ext cx="4003675" cy="384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Gotham Regular" charset="0"/>
                <a:ea typeface="Gotham Regular" charset="0"/>
                <a:cs typeface="Gotham Regular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346073" y="4679950"/>
            <a:ext cx="4003675" cy="384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Gotham Regular" charset="0"/>
                <a:ea typeface="Gotham Regular" charset="0"/>
                <a:cs typeface="Gotham Regular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523163" y="4968228"/>
            <a:ext cx="4003675" cy="512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Gotham Regular" charset="0"/>
                <a:ea typeface="Gotham Regular" charset="0"/>
                <a:cs typeface="Gotham Regular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321733709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39955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1667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" y="-26634"/>
            <a:ext cx="12192001" cy="688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2774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3" y="0"/>
            <a:ext cx="1214483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57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798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01"/>
            <a:ext cx="12192001" cy="68874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57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90209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76826" y="599358"/>
            <a:ext cx="5080000" cy="5659284"/>
          </a:xfrm>
          <a:custGeom>
            <a:avLst/>
            <a:gdLst>
              <a:gd name="connsiteX0" fmla="*/ 0 w 5080000"/>
              <a:gd name="connsiteY0" fmla="*/ 0 h 5659284"/>
              <a:gd name="connsiteX1" fmla="*/ 5080000 w 5080000"/>
              <a:gd name="connsiteY1" fmla="*/ 0 h 5659284"/>
              <a:gd name="connsiteX2" fmla="*/ 5080000 w 5080000"/>
              <a:gd name="connsiteY2" fmla="*/ 5659284 h 5659284"/>
              <a:gd name="connsiteX3" fmla="*/ 0 w 5080000"/>
              <a:gd name="connsiteY3" fmla="*/ 5659284 h 5659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00" h="5659284">
                <a:moveTo>
                  <a:pt x="0" y="0"/>
                </a:moveTo>
                <a:lnTo>
                  <a:pt x="5080000" y="0"/>
                </a:lnTo>
                <a:lnTo>
                  <a:pt x="5080000" y="5659284"/>
                </a:lnTo>
                <a:lnTo>
                  <a:pt x="0" y="565928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100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791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112000" y="0"/>
            <a:ext cx="5080000" cy="6858000"/>
          </a:xfrm>
          <a:custGeom>
            <a:avLst/>
            <a:gdLst>
              <a:gd name="connsiteX0" fmla="*/ 0 w 5080000"/>
              <a:gd name="connsiteY0" fmla="*/ 0 h 6858000"/>
              <a:gd name="connsiteX1" fmla="*/ 5080000 w 5080000"/>
              <a:gd name="connsiteY1" fmla="*/ 0 h 6858000"/>
              <a:gd name="connsiteX2" fmla="*/ 5080000 w 5080000"/>
              <a:gd name="connsiteY2" fmla="*/ 6858000 h 6858000"/>
              <a:gd name="connsiteX3" fmla="*/ 0 w 508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00" h="6858000">
                <a:moveTo>
                  <a:pt x="0" y="0"/>
                </a:moveTo>
                <a:lnTo>
                  <a:pt x="5080000" y="0"/>
                </a:lnTo>
                <a:lnTo>
                  <a:pt x="50800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227403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5080000" cy="6858000"/>
          </a:xfrm>
          <a:custGeom>
            <a:avLst/>
            <a:gdLst>
              <a:gd name="connsiteX0" fmla="*/ 0 w 5080000"/>
              <a:gd name="connsiteY0" fmla="*/ 0 h 6858000"/>
              <a:gd name="connsiteX1" fmla="*/ 5080000 w 5080000"/>
              <a:gd name="connsiteY1" fmla="*/ 0 h 6858000"/>
              <a:gd name="connsiteX2" fmla="*/ 5080000 w 5080000"/>
              <a:gd name="connsiteY2" fmla="*/ 6858000 h 6858000"/>
              <a:gd name="connsiteX3" fmla="*/ 0 w 508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00" h="6858000">
                <a:moveTo>
                  <a:pt x="0" y="0"/>
                </a:moveTo>
                <a:lnTo>
                  <a:pt x="5080000" y="0"/>
                </a:lnTo>
                <a:lnTo>
                  <a:pt x="50800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7726884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81866" cy="6858000"/>
          </a:xfrm>
          <a:custGeom>
            <a:avLst/>
            <a:gdLst>
              <a:gd name="connsiteX0" fmla="*/ 0 w 3081866"/>
              <a:gd name="connsiteY0" fmla="*/ 0 h 6858000"/>
              <a:gd name="connsiteX1" fmla="*/ 3081866 w 3081866"/>
              <a:gd name="connsiteY1" fmla="*/ 0 h 6858000"/>
              <a:gd name="connsiteX2" fmla="*/ 3081866 w 3081866"/>
              <a:gd name="connsiteY2" fmla="*/ 6858000 h 6858000"/>
              <a:gd name="connsiteX3" fmla="*/ 0 w 30818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6" h="6858000">
                <a:moveTo>
                  <a:pt x="0" y="0"/>
                </a:moveTo>
                <a:lnTo>
                  <a:pt x="3081866" y="0"/>
                </a:lnTo>
                <a:lnTo>
                  <a:pt x="3081866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081866" y="0"/>
            <a:ext cx="3081867" cy="6858000"/>
          </a:xfrm>
          <a:custGeom>
            <a:avLst/>
            <a:gdLst>
              <a:gd name="connsiteX0" fmla="*/ 0 w 3081867"/>
              <a:gd name="connsiteY0" fmla="*/ 0 h 6858000"/>
              <a:gd name="connsiteX1" fmla="*/ 3081867 w 3081867"/>
              <a:gd name="connsiteY1" fmla="*/ 0 h 6858000"/>
              <a:gd name="connsiteX2" fmla="*/ 3081867 w 3081867"/>
              <a:gd name="connsiteY2" fmla="*/ 6858000 h 6858000"/>
              <a:gd name="connsiteX3" fmla="*/ 0 w 30818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6858000">
                <a:moveTo>
                  <a:pt x="0" y="0"/>
                </a:moveTo>
                <a:lnTo>
                  <a:pt x="3081867" y="0"/>
                </a:lnTo>
                <a:lnTo>
                  <a:pt x="3081867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7646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503334" y="1913468"/>
            <a:ext cx="3081867" cy="4944533"/>
          </a:xfrm>
          <a:custGeom>
            <a:avLst/>
            <a:gdLst>
              <a:gd name="connsiteX0" fmla="*/ 0 w 3081867"/>
              <a:gd name="connsiteY0" fmla="*/ 0 h 4944533"/>
              <a:gd name="connsiteX1" fmla="*/ 3081867 w 3081867"/>
              <a:gd name="connsiteY1" fmla="*/ 0 h 4944533"/>
              <a:gd name="connsiteX2" fmla="*/ 3081867 w 3081867"/>
              <a:gd name="connsiteY2" fmla="*/ 4944533 h 4944533"/>
              <a:gd name="connsiteX3" fmla="*/ 0 w 3081867"/>
              <a:gd name="connsiteY3" fmla="*/ 4944533 h 494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4944533">
                <a:moveTo>
                  <a:pt x="0" y="0"/>
                </a:moveTo>
                <a:lnTo>
                  <a:pt x="3081867" y="0"/>
                </a:lnTo>
                <a:lnTo>
                  <a:pt x="3081867" y="4944533"/>
                </a:lnTo>
                <a:lnTo>
                  <a:pt x="0" y="4944533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9110133" y="1"/>
            <a:ext cx="3081867" cy="4944533"/>
          </a:xfrm>
          <a:custGeom>
            <a:avLst/>
            <a:gdLst>
              <a:gd name="connsiteX0" fmla="*/ 0 w 3081867"/>
              <a:gd name="connsiteY0" fmla="*/ 0 h 4944533"/>
              <a:gd name="connsiteX1" fmla="*/ 3081867 w 3081867"/>
              <a:gd name="connsiteY1" fmla="*/ 0 h 4944533"/>
              <a:gd name="connsiteX2" fmla="*/ 3081867 w 3081867"/>
              <a:gd name="connsiteY2" fmla="*/ 4944533 h 4944533"/>
              <a:gd name="connsiteX3" fmla="*/ 0 w 3081867"/>
              <a:gd name="connsiteY3" fmla="*/ 4944533 h 494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4944533">
                <a:moveTo>
                  <a:pt x="0" y="0"/>
                </a:moveTo>
                <a:lnTo>
                  <a:pt x="3081867" y="0"/>
                </a:lnTo>
                <a:lnTo>
                  <a:pt x="3081867" y="4944533"/>
                </a:lnTo>
                <a:lnTo>
                  <a:pt x="0" y="4944533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7632225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81866" cy="6858000"/>
          </a:xfrm>
          <a:custGeom>
            <a:avLst/>
            <a:gdLst>
              <a:gd name="connsiteX0" fmla="*/ 0 w 3081866"/>
              <a:gd name="connsiteY0" fmla="*/ 0 h 6858000"/>
              <a:gd name="connsiteX1" fmla="*/ 3081866 w 3081866"/>
              <a:gd name="connsiteY1" fmla="*/ 0 h 6858000"/>
              <a:gd name="connsiteX2" fmla="*/ 3081866 w 3081866"/>
              <a:gd name="connsiteY2" fmla="*/ 6858000 h 6858000"/>
              <a:gd name="connsiteX3" fmla="*/ 0 w 30818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6" h="6858000">
                <a:moveTo>
                  <a:pt x="0" y="0"/>
                </a:moveTo>
                <a:lnTo>
                  <a:pt x="3081866" y="0"/>
                </a:lnTo>
                <a:lnTo>
                  <a:pt x="3081866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539065" y="0"/>
            <a:ext cx="3081867" cy="6858000"/>
          </a:xfrm>
          <a:custGeom>
            <a:avLst/>
            <a:gdLst>
              <a:gd name="connsiteX0" fmla="*/ 0 w 3081867"/>
              <a:gd name="connsiteY0" fmla="*/ 0 h 6858000"/>
              <a:gd name="connsiteX1" fmla="*/ 3081867 w 3081867"/>
              <a:gd name="connsiteY1" fmla="*/ 0 h 6858000"/>
              <a:gd name="connsiteX2" fmla="*/ 3081867 w 3081867"/>
              <a:gd name="connsiteY2" fmla="*/ 6858000 h 6858000"/>
              <a:gd name="connsiteX3" fmla="*/ 0 w 30818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6858000">
                <a:moveTo>
                  <a:pt x="0" y="0"/>
                </a:moveTo>
                <a:lnTo>
                  <a:pt x="3081867" y="0"/>
                </a:lnTo>
                <a:lnTo>
                  <a:pt x="3081867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9294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81866" cy="6858000"/>
          </a:xfrm>
          <a:custGeom>
            <a:avLst/>
            <a:gdLst>
              <a:gd name="connsiteX0" fmla="*/ 0 w 3081866"/>
              <a:gd name="connsiteY0" fmla="*/ 0 h 6858000"/>
              <a:gd name="connsiteX1" fmla="*/ 3081866 w 3081866"/>
              <a:gd name="connsiteY1" fmla="*/ 0 h 6858000"/>
              <a:gd name="connsiteX2" fmla="*/ 3081866 w 3081866"/>
              <a:gd name="connsiteY2" fmla="*/ 6858000 h 6858000"/>
              <a:gd name="connsiteX3" fmla="*/ 0 w 30818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6" h="6858000">
                <a:moveTo>
                  <a:pt x="0" y="0"/>
                </a:moveTo>
                <a:lnTo>
                  <a:pt x="3081866" y="0"/>
                </a:lnTo>
                <a:lnTo>
                  <a:pt x="3081866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9110133" y="0"/>
            <a:ext cx="3081867" cy="6858000"/>
          </a:xfrm>
          <a:custGeom>
            <a:avLst/>
            <a:gdLst>
              <a:gd name="connsiteX0" fmla="*/ 0 w 3081867"/>
              <a:gd name="connsiteY0" fmla="*/ 0 h 6858000"/>
              <a:gd name="connsiteX1" fmla="*/ 3081867 w 3081867"/>
              <a:gd name="connsiteY1" fmla="*/ 0 h 6858000"/>
              <a:gd name="connsiteX2" fmla="*/ 3081867 w 3081867"/>
              <a:gd name="connsiteY2" fmla="*/ 6858000 h 6858000"/>
              <a:gd name="connsiteX3" fmla="*/ 0 w 30818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6858000">
                <a:moveTo>
                  <a:pt x="0" y="0"/>
                </a:moveTo>
                <a:lnTo>
                  <a:pt x="3081867" y="0"/>
                </a:lnTo>
                <a:lnTo>
                  <a:pt x="3081867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6448447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6954807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758267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8229600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286934" y="2163155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3369634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4758267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/>
          </p:nvPr>
        </p:nvSpPr>
        <p:spPr>
          <a:xfrm>
            <a:off x="8229600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1286934" y="2163155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23423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4876800" cy="6858000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6886" y="581763"/>
            <a:ext cx="2788048" cy="281770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243763" y="4872038"/>
            <a:ext cx="4572000" cy="1085850"/>
          </a:xfrm>
          <a:prstGeom prst="rect">
            <a:avLst/>
          </a:prstGeom>
          <a:solidFill>
            <a:schemeClr val="bg1"/>
          </a:solidFill>
          <a:ln>
            <a:solidFill>
              <a:srgbClr val="9DC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1"/>
          <p:cNvSpPr>
            <a:spLocks noGrp="1"/>
          </p:cNvSpPr>
          <p:nvPr>
            <p:ph type="title" hasCustomPrompt="1"/>
          </p:nvPr>
        </p:nvSpPr>
        <p:spPr>
          <a:xfrm>
            <a:off x="321527" y="1303549"/>
            <a:ext cx="4931510" cy="1325563"/>
          </a:xfrm>
          <a:prstGeom prst="rect">
            <a:avLst/>
          </a:prstGeom>
        </p:spPr>
        <p:txBody>
          <a:bodyPr/>
          <a:lstStyle>
            <a:lvl1pPr algn="r">
              <a:defRPr baseline="0">
                <a:latin typeface="nevis" charset="0"/>
                <a:ea typeface="nevis" charset="0"/>
                <a:cs typeface="nevis" charset="0"/>
              </a:defRPr>
            </a:lvl1pPr>
          </a:lstStyle>
          <a:p>
            <a:r>
              <a:rPr lang="en-US"/>
              <a:t>NAME HERE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46073" y="4007855"/>
            <a:ext cx="5403850" cy="512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Gotham Bold Regular" charset="0"/>
                <a:ea typeface="Gotham Bold Regular" charset="0"/>
                <a:cs typeface="Gotham Bold Regular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 OF PERSON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7523163" y="5503720"/>
            <a:ext cx="4003675" cy="384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Gotham Regular" charset="0"/>
                <a:ea typeface="Gotham Regular" charset="0"/>
                <a:cs typeface="Gotham Regular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346073" y="4679950"/>
            <a:ext cx="4003675" cy="384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Gotham Regular" charset="0"/>
                <a:ea typeface="Gotham Regular" charset="0"/>
                <a:cs typeface="Gotham Regular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523163" y="4968228"/>
            <a:ext cx="4003675" cy="512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Gotham Regular" charset="0"/>
                <a:ea typeface="Gotham Regular" charset="0"/>
                <a:cs typeface="Gotham Regular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341961443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" y="2163155"/>
            <a:ext cx="3996266" cy="2531691"/>
          </a:xfrm>
          <a:custGeom>
            <a:avLst/>
            <a:gdLst>
              <a:gd name="connsiteX0" fmla="*/ 0 w 3996266"/>
              <a:gd name="connsiteY0" fmla="*/ 0 h 2531691"/>
              <a:gd name="connsiteX1" fmla="*/ 3996266 w 3996266"/>
              <a:gd name="connsiteY1" fmla="*/ 0 h 2531691"/>
              <a:gd name="connsiteX2" fmla="*/ 3996266 w 3996266"/>
              <a:gd name="connsiteY2" fmla="*/ 2531691 h 2531691"/>
              <a:gd name="connsiteX3" fmla="*/ 0 w 39962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6266" h="2531691">
                <a:moveTo>
                  <a:pt x="0" y="0"/>
                </a:moveTo>
                <a:lnTo>
                  <a:pt x="3996266" y="0"/>
                </a:lnTo>
                <a:lnTo>
                  <a:pt x="39962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3996266" y="2163155"/>
            <a:ext cx="4199467" cy="2531691"/>
          </a:xfrm>
          <a:custGeom>
            <a:avLst/>
            <a:gdLst>
              <a:gd name="connsiteX0" fmla="*/ 0 w 3996266"/>
              <a:gd name="connsiteY0" fmla="*/ 0 h 2531691"/>
              <a:gd name="connsiteX1" fmla="*/ 3996266 w 3996266"/>
              <a:gd name="connsiteY1" fmla="*/ 0 h 2531691"/>
              <a:gd name="connsiteX2" fmla="*/ 3996266 w 3996266"/>
              <a:gd name="connsiteY2" fmla="*/ 2531691 h 2531691"/>
              <a:gd name="connsiteX3" fmla="*/ 0 w 39962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6266" h="2531691">
                <a:moveTo>
                  <a:pt x="0" y="0"/>
                </a:moveTo>
                <a:lnTo>
                  <a:pt x="3996266" y="0"/>
                </a:lnTo>
                <a:lnTo>
                  <a:pt x="39962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8195734" y="2163155"/>
            <a:ext cx="3996266" cy="2531691"/>
          </a:xfrm>
          <a:custGeom>
            <a:avLst/>
            <a:gdLst>
              <a:gd name="connsiteX0" fmla="*/ 0 w 3996266"/>
              <a:gd name="connsiteY0" fmla="*/ 0 h 2531691"/>
              <a:gd name="connsiteX1" fmla="*/ 3996266 w 3996266"/>
              <a:gd name="connsiteY1" fmla="*/ 0 h 2531691"/>
              <a:gd name="connsiteX2" fmla="*/ 3996266 w 3996266"/>
              <a:gd name="connsiteY2" fmla="*/ 2531691 h 2531691"/>
              <a:gd name="connsiteX3" fmla="*/ 0 w 39962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6266" h="2531691">
                <a:moveTo>
                  <a:pt x="0" y="0"/>
                </a:moveTo>
                <a:lnTo>
                  <a:pt x="3996266" y="0"/>
                </a:lnTo>
                <a:lnTo>
                  <a:pt x="39962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0615002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334932" y="0"/>
            <a:ext cx="3522133" cy="2184400"/>
          </a:xfrm>
          <a:custGeom>
            <a:avLst/>
            <a:gdLst>
              <a:gd name="connsiteX0" fmla="*/ 0 w 3522133"/>
              <a:gd name="connsiteY0" fmla="*/ 0 h 2184400"/>
              <a:gd name="connsiteX1" fmla="*/ 3522133 w 3522133"/>
              <a:gd name="connsiteY1" fmla="*/ 0 h 2184400"/>
              <a:gd name="connsiteX2" fmla="*/ 3522133 w 3522133"/>
              <a:gd name="connsiteY2" fmla="*/ 2184400 h 2184400"/>
              <a:gd name="connsiteX3" fmla="*/ 0 w 3522133"/>
              <a:gd name="connsiteY3" fmla="*/ 2184400 h 218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133" h="2184400">
                <a:moveTo>
                  <a:pt x="0" y="0"/>
                </a:moveTo>
                <a:lnTo>
                  <a:pt x="3522133" y="0"/>
                </a:lnTo>
                <a:lnTo>
                  <a:pt x="3522133" y="2184400"/>
                </a:lnTo>
                <a:lnTo>
                  <a:pt x="0" y="21844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4334933" y="2184400"/>
            <a:ext cx="3522133" cy="2489200"/>
          </a:xfrm>
          <a:custGeom>
            <a:avLst/>
            <a:gdLst>
              <a:gd name="connsiteX0" fmla="*/ 0 w 3522133"/>
              <a:gd name="connsiteY0" fmla="*/ 0 h 2489200"/>
              <a:gd name="connsiteX1" fmla="*/ 3522133 w 3522133"/>
              <a:gd name="connsiteY1" fmla="*/ 0 h 2489200"/>
              <a:gd name="connsiteX2" fmla="*/ 3522133 w 3522133"/>
              <a:gd name="connsiteY2" fmla="*/ 2489200 h 2489200"/>
              <a:gd name="connsiteX3" fmla="*/ 0 w 3522133"/>
              <a:gd name="connsiteY3" fmla="*/ 2489200 h 248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133" h="2489200">
                <a:moveTo>
                  <a:pt x="0" y="0"/>
                </a:moveTo>
                <a:lnTo>
                  <a:pt x="3522133" y="0"/>
                </a:lnTo>
                <a:lnTo>
                  <a:pt x="3522133" y="2489200"/>
                </a:lnTo>
                <a:lnTo>
                  <a:pt x="0" y="24892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334934" y="4673600"/>
            <a:ext cx="3522133" cy="2184400"/>
          </a:xfrm>
          <a:custGeom>
            <a:avLst/>
            <a:gdLst>
              <a:gd name="connsiteX0" fmla="*/ 0 w 3522133"/>
              <a:gd name="connsiteY0" fmla="*/ 0 h 2184400"/>
              <a:gd name="connsiteX1" fmla="*/ 3522133 w 3522133"/>
              <a:gd name="connsiteY1" fmla="*/ 0 h 2184400"/>
              <a:gd name="connsiteX2" fmla="*/ 3522133 w 3522133"/>
              <a:gd name="connsiteY2" fmla="*/ 2184400 h 2184400"/>
              <a:gd name="connsiteX3" fmla="*/ 0 w 3522133"/>
              <a:gd name="connsiteY3" fmla="*/ 2184400 h 218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133" h="2184400">
                <a:moveTo>
                  <a:pt x="0" y="0"/>
                </a:moveTo>
                <a:lnTo>
                  <a:pt x="3522133" y="0"/>
                </a:lnTo>
                <a:lnTo>
                  <a:pt x="3522133" y="2184400"/>
                </a:lnTo>
                <a:lnTo>
                  <a:pt x="0" y="21844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8015774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299720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48374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558583" y="2"/>
            <a:ext cx="5633417" cy="3428999"/>
          </a:xfrm>
          <a:custGeom>
            <a:avLst/>
            <a:gdLst>
              <a:gd name="connsiteX0" fmla="*/ 0 w 5633417"/>
              <a:gd name="connsiteY0" fmla="*/ 0 h 3428999"/>
              <a:gd name="connsiteX1" fmla="*/ 5633417 w 5633417"/>
              <a:gd name="connsiteY1" fmla="*/ 0 h 3428999"/>
              <a:gd name="connsiteX2" fmla="*/ 5633417 w 5633417"/>
              <a:gd name="connsiteY2" fmla="*/ 3428999 h 3428999"/>
              <a:gd name="connsiteX3" fmla="*/ 0 w 5633417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33417" h="3428999">
                <a:moveTo>
                  <a:pt x="0" y="0"/>
                </a:moveTo>
                <a:lnTo>
                  <a:pt x="5633417" y="0"/>
                </a:lnTo>
                <a:lnTo>
                  <a:pt x="5633417" y="3428999"/>
                </a:lnTo>
                <a:lnTo>
                  <a:pt x="0" y="3428999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6558582" y="3429000"/>
            <a:ext cx="5633417" cy="3429000"/>
          </a:xfrm>
          <a:custGeom>
            <a:avLst/>
            <a:gdLst>
              <a:gd name="connsiteX0" fmla="*/ 0 w 5633417"/>
              <a:gd name="connsiteY0" fmla="*/ 0 h 3429000"/>
              <a:gd name="connsiteX1" fmla="*/ 5633417 w 5633417"/>
              <a:gd name="connsiteY1" fmla="*/ 0 h 3429000"/>
              <a:gd name="connsiteX2" fmla="*/ 5633417 w 5633417"/>
              <a:gd name="connsiteY2" fmla="*/ 3429000 h 3429000"/>
              <a:gd name="connsiteX3" fmla="*/ 0 w 5633417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33417" h="3429000">
                <a:moveTo>
                  <a:pt x="0" y="0"/>
                </a:moveTo>
                <a:lnTo>
                  <a:pt x="5633417" y="0"/>
                </a:lnTo>
                <a:lnTo>
                  <a:pt x="5633417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1626315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6096001 w 6096001"/>
              <a:gd name="connsiteY1" fmla="*/ 0 h 6858000"/>
              <a:gd name="connsiteX2" fmla="*/ 6096001 w 6096001"/>
              <a:gd name="connsiteY2" fmla="*/ 6858000 h 6858000"/>
              <a:gd name="connsiteX3" fmla="*/ 0 w 60960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6096001" y="0"/>
                </a:lnTo>
                <a:lnTo>
                  <a:pt x="6096001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7193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001" y="0"/>
            <a:ext cx="4876800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5948941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919480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686272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3429000"/>
          </a:xfrm>
          <a:custGeom>
            <a:avLst/>
            <a:gdLst>
              <a:gd name="connsiteX0" fmla="*/ 0 w 12191999"/>
              <a:gd name="connsiteY0" fmla="*/ 0 h 3429000"/>
              <a:gd name="connsiteX1" fmla="*/ 12191999 w 12191999"/>
              <a:gd name="connsiteY1" fmla="*/ 0 h 3429000"/>
              <a:gd name="connsiteX2" fmla="*/ 12191999 w 12191999"/>
              <a:gd name="connsiteY2" fmla="*/ 3429000 h 3429000"/>
              <a:gd name="connsiteX3" fmla="*/ 0 w 12191999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3429000">
                <a:moveTo>
                  <a:pt x="0" y="0"/>
                </a:moveTo>
                <a:lnTo>
                  <a:pt x="12191999" y="0"/>
                </a:lnTo>
                <a:lnTo>
                  <a:pt x="12191999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7680660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2969527" y="342900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2969527" y="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-1" y="342900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5706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806531" y="0"/>
            <a:ext cx="2957995" cy="6858000"/>
          </a:xfrm>
          <a:custGeom>
            <a:avLst/>
            <a:gdLst>
              <a:gd name="connsiteX0" fmla="*/ 0 w 2957995"/>
              <a:gd name="connsiteY0" fmla="*/ 0 h 6858000"/>
              <a:gd name="connsiteX1" fmla="*/ 2957995 w 2957995"/>
              <a:gd name="connsiteY1" fmla="*/ 0 h 6858000"/>
              <a:gd name="connsiteX2" fmla="*/ 2957995 w 2957995"/>
              <a:gd name="connsiteY2" fmla="*/ 6858000 h 6858000"/>
              <a:gd name="connsiteX3" fmla="*/ 0 w 295799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6858000">
                <a:moveTo>
                  <a:pt x="0" y="0"/>
                </a:moveTo>
                <a:lnTo>
                  <a:pt x="2957995" y="0"/>
                </a:lnTo>
                <a:lnTo>
                  <a:pt x="2957995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967033" y="0"/>
            <a:ext cx="2957995" cy="6858000"/>
          </a:xfrm>
          <a:custGeom>
            <a:avLst/>
            <a:gdLst>
              <a:gd name="connsiteX0" fmla="*/ 0 w 2957995"/>
              <a:gd name="connsiteY0" fmla="*/ 0 h 6858000"/>
              <a:gd name="connsiteX1" fmla="*/ 2957995 w 2957995"/>
              <a:gd name="connsiteY1" fmla="*/ 0 h 6858000"/>
              <a:gd name="connsiteX2" fmla="*/ 2957995 w 2957995"/>
              <a:gd name="connsiteY2" fmla="*/ 6858000 h 6858000"/>
              <a:gd name="connsiteX3" fmla="*/ 0 w 295799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6858000">
                <a:moveTo>
                  <a:pt x="0" y="0"/>
                </a:moveTo>
                <a:lnTo>
                  <a:pt x="2957995" y="0"/>
                </a:lnTo>
                <a:lnTo>
                  <a:pt x="2957995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38277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85.xml"/><Relationship Id="rId26" Type="http://schemas.openxmlformats.org/officeDocument/2006/relationships/slideLayout" Target="../slideLayouts/slideLayout93.xml"/><Relationship Id="rId39" Type="http://schemas.openxmlformats.org/officeDocument/2006/relationships/slideLayout" Target="../slideLayouts/slideLayout106.xml"/><Relationship Id="rId21" Type="http://schemas.openxmlformats.org/officeDocument/2006/relationships/slideLayout" Target="../slideLayouts/slideLayout88.xml"/><Relationship Id="rId34" Type="http://schemas.openxmlformats.org/officeDocument/2006/relationships/slideLayout" Target="../slideLayouts/slideLayout101.xml"/><Relationship Id="rId42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74.xml"/><Relationship Id="rId2" Type="http://schemas.openxmlformats.org/officeDocument/2006/relationships/slideLayout" Target="../slideLayouts/slideLayout69.xml"/><Relationship Id="rId16" Type="http://schemas.openxmlformats.org/officeDocument/2006/relationships/slideLayout" Target="../slideLayouts/slideLayout83.xml"/><Relationship Id="rId29" Type="http://schemas.openxmlformats.org/officeDocument/2006/relationships/slideLayout" Target="../slideLayouts/slideLayout96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24" Type="http://schemas.openxmlformats.org/officeDocument/2006/relationships/slideLayout" Target="../slideLayouts/slideLayout91.xml"/><Relationship Id="rId32" Type="http://schemas.openxmlformats.org/officeDocument/2006/relationships/slideLayout" Target="../slideLayouts/slideLayout99.xml"/><Relationship Id="rId37" Type="http://schemas.openxmlformats.org/officeDocument/2006/relationships/slideLayout" Target="../slideLayouts/slideLayout104.xml"/><Relationship Id="rId40" Type="http://schemas.openxmlformats.org/officeDocument/2006/relationships/slideLayout" Target="../slideLayouts/slideLayout107.xml"/><Relationship Id="rId45" Type="http://schemas.openxmlformats.org/officeDocument/2006/relationships/image" Target="../media/image1.png"/><Relationship Id="rId5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82.xml"/><Relationship Id="rId23" Type="http://schemas.openxmlformats.org/officeDocument/2006/relationships/slideLayout" Target="../slideLayouts/slideLayout90.xml"/><Relationship Id="rId28" Type="http://schemas.openxmlformats.org/officeDocument/2006/relationships/slideLayout" Target="../slideLayouts/slideLayout95.xml"/><Relationship Id="rId36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77.xml"/><Relationship Id="rId19" Type="http://schemas.openxmlformats.org/officeDocument/2006/relationships/slideLayout" Target="../slideLayouts/slideLayout86.xml"/><Relationship Id="rId31" Type="http://schemas.openxmlformats.org/officeDocument/2006/relationships/slideLayout" Target="../slideLayouts/slideLayout98.xml"/><Relationship Id="rId44" Type="http://schemas.openxmlformats.org/officeDocument/2006/relationships/theme" Target="../theme/theme3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89.xml"/><Relationship Id="rId27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7.xml"/><Relationship Id="rId35" Type="http://schemas.openxmlformats.org/officeDocument/2006/relationships/slideLayout" Target="../slideLayouts/slideLayout102.xml"/><Relationship Id="rId43" Type="http://schemas.openxmlformats.org/officeDocument/2006/relationships/slideLayout" Target="../slideLayouts/slideLayout110.xml"/><Relationship Id="rId8" Type="http://schemas.openxmlformats.org/officeDocument/2006/relationships/slideLayout" Target="../slideLayouts/slideLayout75.xml"/><Relationship Id="rId3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4.xml"/><Relationship Id="rId25" Type="http://schemas.openxmlformats.org/officeDocument/2006/relationships/slideLayout" Target="../slideLayouts/slideLayout92.xml"/><Relationship Id="rId33" Type="http://schemas.openxmlformats.org/officeDocument/2006/relationships/slideLayout" Target="../slideLayouts/slideLayout100.xml"/><Relationship Id="rId38" Type="http://schemas.openxmlformats.org/officeDocument/2006/relationships/slideLayout" Target="../slideLayouts/slideLayout105.xml"/><Relationship Id="rId20" Type="http://schemas.openxmlformats.org/officeDocument/2006/relationships/slideLayout" Target="../slideLayouts/slideLayout87.xml"/><Relationship Id="rId41" Type="http://schemas.openxmlformats.org/officeDocument/2006/relationships/slideLayout" Target="../slideLayouts/slideLayout10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slideLayout" Target="../slideLayouts/slideLayout122.xml"/><Relationship Id="rId17" Type="http://schemas.openxmlformats.org/officeDocument/2006/relationships/image" Target="../media/image10.png"/><Relationship Id="rId2" Type="http://schemas.openxmlformats.org/officeDocument/2006/relationships/slideLayout" Target="../slideLayouts/slideLayout112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5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slideLayout" Target="../slideLayouts/slideLayout1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52991" y="6356350"/>
            <a:ext cx="981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64AA5-7938-4A17-97B8-D4B40146060A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34261" y="6356350"/>
            <a:ext cx="8195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E01B5B-4534-455A-BCE7-34E34B52BFFD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71" y="6064975"/>
            <a:ext cx="1460454" cy="670125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189B9-85A4-4E2C-827F-E82A560BA20B}"/>
              </a:ext>
            </a:extLst>
          </p:cNvPr>
          <p:cNvSpPr txBox="1">
            <a:spLocks/>
          </p:cNvSpPr>
          <p:nvPr/>
        </p:nvSpPr>
        <p:spPr>
          <a:xfrm>
            <a:off x="4038600" y="627346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IN-Regular" panose="020B050000000000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Confidential &amp; Proprietary</a:t>
            </a:r>
          </a:p>
        </p:txBody>
      </p:sp>
    </p:spTree>
    <p:extLst>
      <p:ext uri="{BB962C8B-B14F-4D97-AF65-F5344CB8AC3E}">
        <p14:creationId xmlns:p14="http://schemas.microsoft.com/office/powerpoint/2010/main" val="2270742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3" r:id="rId39"/>
    <p:sldLayoutId id="2147483705" r:id="rId40"/>
    <p:sldLayoutId id="2147483706" r:id="rId41"/>
    <p:sldLayoutId id="2147483708" r:id="rId42"/>
    <p:sldLayoutId id="2147483709" r:id="rId43"/>
    <p:sldLayoutId id="2147483710" r:id="rId44"/>
    <p:sldLayoutId id="2147483711" r:id="rId45"/>
    <p:sldLayoutId id="2147483712" r:id="rId46"/>
    <p:sldLayoutId id="2147483713" r:id="rId47"/>
    <p:sldLayoutId id="2147483714" r:id="rId48"/>
    <p:sldLayoutId id="2147483715" r:id="rId49"/>
    <p:sldLayoutId id="2147483716" r:id="rId50"/>
    <p:sldLayoutId id="2147483717" r:id="rId51"/>
    <p:sldLayoutId id="2147483718" r:id="rId52"/>
    <p:sldLayoutId id="2147483719" r:id="rId53"/>
    <p:sldLayoutId id="2147483720" r:id="rId54"/>
    <p:sldLayoutId id="2147483795" r:id="rId5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chemeClr val="tx2"/>
          </a:solidFill>
          <a:latin typeface="Gotham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2"/>
          </a:solidFill>
          <a:latin typeface="Gotham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2"/>
          </a:solidFill>
          <a:latin typeface="Gotham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2"/>
          </a:solidFill>
          <a:latin typeface="Gotham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6F82E-141B-4D39-B3DF-516BFE02E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3427"/>
            <a:ext cx="10515600" cy="1325563"/>
          </a:xfrm>
          <a:prstGeom prst="rect">
            <a:avLst/>
          </a:prstGeom>
          <a:ln w="38100">
            <a:solidFill>
              <a:srgbClr val="A0C4CD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AD2EC7-5169-41B2-A5D0-FB708A435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A7F16-53D7-46FA-ABC9-962BC53849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60954" y="631031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9E536-707B-4D60-B943-AA89E7915D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8055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6/18/2019 - </a:t>
            </a:r>
            <a:fld id="{26EEAA28-D10C-4483-976C-36B2BFD7036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4AD523-62D6-4BC5-B25E-C159E262CDF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121966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289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52991" y="6356350"/>
            <a:ext cx="981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096FB-5C9C-4BDB-891F-2183047B2C39}" type="datetimeFigureOut">
              <a:rPr lang="en-US" smtClean="0"/>
              <a:t>2/24/2022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34261" y="6356350"/>
            <a:ext cx="8195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24C85-F3AF-45BF-AA40-4E030D653D5A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71" y="6064975"/>
            <a:ext cx="1460454" cy="670125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189B9-85A4-4E2C-827F-E82A560BA20B}"/>
              </a:ext>
            </a:extLst>
          </p:cNvPr>
          <p:cNvSpPr txBox="1">
            <a:spLocks/>
          </p:cNvSpPr>
          <p:nvPr/>
        </p:nvSpPr>
        <p:spPr>
          <a:xfrm>
            <a:off x="4038600" y="627346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IN-Regular" panose="020B050000000000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Confidential &amp; Proprietary</a:t>
            </a:r>
          </a:p>
        </p:txBody>
      </p:sp>
    </p:spTree>
    <p:extLst>
      <p:ext uri="{BB962C8B-B14F-4D97-AF65-F5344CB8AC3E}">
        <p14:creationId xmlns:p14="http://schemas.microsoft.com/office/powerpoint/2010/main" val="3873218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  <p:sldLayoutId id="2147483753" r:id="rId18"/>
    <p:sldLayoutId id="2147483754" r:id="rId19"/>
    <p:sldLayoutId id="2147483755" r:id="rId20"/>
    <p:sldLayoutId id="2147483756" r:id="rId21"/>
    <p:sldLayoutId id="2147483757" r:id="rId22"/>
    <p:sldLayoutId id="2147483758" r:id="rId23"/>
    <p:sldLayoutId id="2147483759" r:id="rId24"/>
    <p:sldLayoutId id="2147483760" r:id="rId25"/>
    <p:sldLayoutId id="2147483761" r:id="rId26"/>
    <p:sldLayoutId id="2147483762" r:id="rId27"/>
    <p:sldLayoutId id="2147483763" r:id="rId28"/>
    <p:sldLayoutId id="2147483764" r:id="rId29"/>
    <p:sldLayoutId id="2147483765" r:id="rId30"/>
    <p:sldLayoutId id="2147483766" r:id="rId31"/>
    <p:sldLayoutId id="2147483767" r:id="rId32"/>
    <p:sldLayoutId id="2147483768" r:id="rId33"/>
    <p:sldLayoutId id="2147483769" r:id="rId34"/>
    <p:sldLayoutId id="2147483770" r:id="rId35"/>
    <p:sldLayoutId id="2147483771" r:id="rId36"/>
    <p:sldLayoutId id="2147483772" r:id="rId37"/>
    <p:sldLayoutId id="2147483773" r:id="rId38"/>
    <p:sldLayoutId id="2147483774" r:id="rId39"/>
    <p:sldLayoutId id="2147483775" r:id="rId40"/>
    <p:sldLayoutId id="2147483776" r:id="rId41"/>
    <p:sldLayoutId id="2147483777" r:id="rId42"/>
    <p:sldLayoutId id="2147483778" r:id="rId4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chemeClr val="tx2"/>
          </a:solidFill>
          <a:latin typeface="Gotham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2"/>
          </a:solidFill>
          <a:latin typeface="Gotham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2"/>
          </a:solidFill>
          <a:latin typeface="Gotham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2"/>
          </a:solidFill>
          <a:latin typeface="Gotham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2136E50-4F59-3442-A244-5EED01AD3ABD}"/>
              </a:ext>
            </a:extLst>
          </p:cNvPr>
          <p:cNvSpPr txBox="1">
            <a:spLocks/>
          </p:cNvSpPr>
          <p:nvPr userDrawn="1"/>
        </p:nvSpPr>
        <p:spPr>
          <a:xfrm>
            <a:off x="2244515" y="616290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IN-Regular" panose="020B050000000000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</a:rPr>
              <a:t>Confidential &amp; Proprietary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401CE2-46A5-4A2A-B915-F905D0A51E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1C948-A344-491D-8DB0-86668A8521A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976B27B4-7873-43E1-8ECF-DEDBD89C8F04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603992" y="6028716"/>
            <a:ext cx="1606556" cy="60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96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rgbClr val="4A498E"/>
          </a:solidFill>
          <a:latin typeface="Proxima Nova Rg" panose="02000506030000020004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chemeClr val="tx2"/>
          </a:solidFill>
          <a:latin typeface="Gotham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2400" kern="1200">
          <a:solidFill>
            <a:schemeClr val="tx2"/>
          </a:solidFill>
          <a:latin typeface="Gotham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Tx/>
        <a:buChar char="-"/>
        <a:defRPr sz="2000" kern="1200">
          <a:solidFill>
            <a:schemeClr val="tx2"/>
          </a:solidFill>
          <a:latin typeface="Gotham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1800" kern="1200">
          <a:solidFill>
            <a:schemeClr val="tx2"/>
          </a:solidFill>
          <a:latin typeface="Gotham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32">
          <p15:clr>
            <a:srgbClr val="F26B43"/>
          </p15:clr>
        </p15:guide>
        <p15:guide id="3" orient="horz" pos="4032">
          <p15:clr>
            <a:srgbClr val="F26B43"/>
          </p15:clr>
        </p15:guide>
        <p15:guide id="4" orient="horz" pos="3696">
          <p15:clr>
            <a:srgbClr val="F26B43"/>
          </p15:clr>
        </p15:guide>
        <p15:guide id="5" orient="horz" pos="864">
          <p15:clr>
            <a:srgbClr val="F26B43"/>
          </p15:clr>
        </p15:guide>
        <p15:guide id="6" pos="408">
          <p15:clr>
            <a:srgbClr val="F26B43"/>
          </p15:clr>
        </p15:guide>
        <p15:guide id="7" pos="72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2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7A144D-011B-EC41-8EAC-FB5529129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537" y="2655401"/>
            <a:ext cx="6790777" cy="1367259"/>
          </a:xfrm>
        </p:spPr>
        <p:txBody>
          <a:bodyPr/>
          <a:lstStyle/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Snapshot Report Tool</a:t>
            </a:r>
            <a:b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Phase 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48AF644-AD95-AA46-95FB-83D267293B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2537" y="5017804"/>
            <a:ext cx="3830638" cy="244475"/>
          </a:xfrm>
        </p:spPr>
        <p:txBody>
          <a:bodyPr lIns="0" tIns="45720" rIns="91440" bIns="45720" anchor="t"/>
          <a:lstStyle/>
          <a:p>
            <a:r>
              <a:rPr lang="en-US" sz="1400" dirty="0"/>
              <a:t>02/21/2022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BA18D4-9B3B-B940-8859-F8FB46BADF33}"/>
              </a:ext>
            </a:extLst>
          </p:cNvPr>
          <p:cNvSpPr txBox="1"/>
          <p:nvPr/>
        </p:nvSpPr>
        <p:spPr>
          <a:xfrm>
            <a:off x="2655065" y="1410159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-5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Segoe U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1673F-EB47-9442-9AE3-3A2C2718EB30}"/>
              </a:ext>
            </a:extLst>
          </p:cNvPr>
          <p:cNvSpPr txBox="1"/>
          <p:nvPr/>
        </p:nvSpPr>
        <p:spPr>
          <a:xfrm>
            <a:off x="1597446" y="1388125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-5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86802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07E149-50EE-4F17-8221-B6E05A6B61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D2E2DD-0281-4C85-9010-E35CCD79FBBC}"/>
              </a:ext>
            </a:extLst>
          </p:cNvPr>
          <p:cNvSpPr txBox="1">
            <a:spLocks/>
          </p:cNvSpPr>
          <p:nvPr/>
        </p:nvSpPr>
        <p:spPr>
          <a:xfrm>
            <a:off x="597056" y="285953"/>
            <a:ext cx="11037731" cy="44138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4A498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+mn-lt"/>
              </a:rPr>
              <a:t>Next Step – Phase II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8267D-8D7C-47AC-A1BD-124976E7035C}"/>
              </a:ext>
            </a:extLst>
          </p:cNvPr>
          <p:cNvSpPr txBox="1"/>
          <p:nvPr/>
        </p:nvSpPr>
        <p:spPr>
          <a:xfrm>
            <a:off x="597056" y="903466"/>
            <a:ext cx="11226957" cy="43641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Add more attributes for each category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Build GUI Tool </a:t>
            </a:r>
            <a:r>
              <a:rPr lang="en-US" sz="2200" dirty="0"/>
              <a:t>to make selection for the tool easy</a:t>
            </a:r>
          </a:p>
          <a:p>
            <a:pPr marL="800100" lvl="1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Able to select attributes from list of all attributes</a:t>
            </a:r>
          </a:p>
          <a:p>
            <a:pPr marL="800100" lvl="1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Able to select any two groups to get index</a:t>
            </a:r>
          </a:p>
          <a:p>
            <a:pPr marL="800100" lvl="1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Able to select colors for charts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Other enhancements based on feedback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62508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77A58FF-5056-465C-B49C-D66EBF75B2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4D2D1D-E154-4297-9691-4665E33F18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84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2324A-ACC4-43D6-9A8C-19E11084E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361" y="1234634"/>
            <a:ext cx="10981765" cy="664536"/>
          </a:xfrm>
        </p:spPr>
        <p:txBody>
          <a:bodyPr/>
          <a:lstStyle/>
          <a:p>
            <a:r>
              <a:rPr lang="en-US" dirty="0"/>
              <a:t>Agenda: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272273-0B9E-42B5-9761-5430928DB1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97F2F4-2CD8-41D4-A8CF-146DAACA34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0673" y="2027757"/>
            <a:ext cx="5047088" cy="3293523"/>
          </a:xfr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E2E7B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New Snapshot </a:t>
            </a:r>
            <a:r>
              <a:rPr lang="en-US" dirty="0">
                <a:solidFill>
                  <a:srgbClr val="2E2E7B"/>
                </a:solidFill>
                <a:latin typeface="Calibri"/>
                <a:cs typeface="Calibri"/>
              </a:rPr>
              <a:t>Too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E2E7B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l - Overview</a:t>
            </a: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E2E7B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2E2E7B"/>
                </a:solidFill>
                <a:latin typeface="Calibri"/>
                <a:cs typeface="Calibri"/>
              </a:rPr>
              <a:t>Detail information for each feature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E2E7B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dirty="0">
              <a:solidFill>
                <a:srgbClr val="2E2E7B"/>
              </a:solidFill>
              <a:latin typeface="Calibri"/>
              <a:cs typeface="Calibri"/>
            </a:endParaRPr>
          </a:p>
          <a:p>
            <a:pPr marL="228600" indent="-228600"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E2E7B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Next Step – Phase II</a:t>
            </a:r>
            <a:endParaRPr kumimoji="0" lang="en-US" sz="2400" b="0" u="none" strike="noStrike" kern="1200" cap="none" spc="0" normalizeH="0" baseline="0" noProof="0" dirty="0">
              <a:ln>
                <a:noFill/>
              </a:ln>
              <a:solidFill>
                <a:srgbClr val="2E2E7B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E2E7B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3F93AC9-379E-47BB-A6A0-FB35A17DE114}"/>
              </a:ext>
            </a:extLst>
          </p:cNvPr>
          <p:cNvGrpSpPr/>
          <p:nvPr/>
        </p:nvGrpSpPr>
        <p:grpSpPr>
          <a:xfrm>
            <a:off x="5022835" y="0"/>
            <a:ext cx="8769058" cy="6858000"/>
            <a:chOff x="2806846" y="0"/>
            <a:chExt cx="8571837" cy="6858000"/>
          </a:xfrm>
          <a:solidFill>
            <a:schemeClr val="bg2">
              <a:lumMod val="20000"/>
              <a:lumOff val="80000"/>
            </a:schemeClr>
          </a:solidFill>
        </p:grpSpPr>
        <p:sp>
          <p:nvSpPr>
            <p:cNvPr id="6" name="Freeform 24">
              <a:extLst>
                <a:ext uri="{FF2B5EF4-FFF2-40B4-BE49-F238E27FC236}">
                  <a16:creationId xmlns:a16="http://schemas.microsoft.com/office/drawing/2014/main" id="{C361095F-F7C6-492D-9915-51F20052DD93}"/>
                </a:ext>
              </a:extLst>
            </p:cNvPr>
            <p:cNvSpPr/>
            <p:nvPr/>
          </p:nvSpPr>
          <p:spPr>
            <a:xfrm>
              <a:off x="2806846" y="0"/>
              <a:ext cx="4713890" cy="6858000"/>
            </a:xfrm>
            <a:custGeom>
              <a:avLst/>
              <a:gdLst>
                <a:gd name="connsiteX0" fmla="*/ 0 w 4713890"/>
                <a:gd name="connsiteY0" fmla="*/ 0 h 6858000"/>
                <a:gd name="connsiteX1" fmla="*/ 4713890 w 4713890"/>
                <a:gd name="connsiteY1" fmla="*/ 0 h 6858000"/>
                <a:gd name="connsiteX2" fmla="*/ 4713890 w 4713890"/>
                <a:gd name="connsiteY2" fmla="*/ 6858000 h 6858000"/>
                <a:gd name="connsiteX3" fmla="*/ 0 w 4713890"/>
                <a:gd name="connsiteY3" fmla="*/ 6858000 h 6858000"/>
                <a:gd name="connsiteX4" fmla="*/ 0 w 4713890"/>
                <a:gd name="connsiteY4" fmla="*/ 6857394 h 6858000"/>
                <a:gd name="connsiteX5" fmla="*/ 100249 w 4713890"/>
                <a:gd name="connsiteY5" fmla="*/ 6853538 h 6858000"/>
                <a:gd name="connsiteX6" fmla="*/ 2238704 w 4713890"/>
                <a:gd name="connsiteY6" fmla="*/ 3429000 h 6858000"/>
                <a:gd name="connsiteX7" fmla="*/ 100249 w 4713890"/>
                <a:gd name="connsiteY7" fmla="*/ 4462 h 6858000"/>
                <a:gd name="connsiteX8" fmla="*/ 0 w 4713890"/>
                <a:gd name="connsiteY8" fmla="*/ 606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13890" h="6858000">
                  <a:moveTo>
                    <a:pt x="0" y="0"/>
                  </a:moveTo>
                  <a:lnTo>
                    <a:pt x="4713890" y="0"/>
                  </a:lnTo>
                  <a:lnTo>
                    <a:pt x="4713890" y="6858000"/>
                  </a:lnTo>
                  <a:lnTo>
                    <a:pt x="0" y="6858000"/>
                  </a:lnTo>
                  <a:lnTo>
                    <a:pt x="0" y="6857394"/>
                  </a:lnTo>
                  <a:lnTo>
                    <a:pt x="100249" y="6853538"/>
                  </a:lnTo>
                  <a:cubicBezTo>
                    <a:pt x="1291443" y="6761699"/>
                    <a:pt x="2238704" y="5263603"/>
                    <a:pt x="2238704" y="3429000"/>
                  </a:cubicBezTo>
                  <a:cubicBezTo>
                    <a:pt x="2238704" y="1594397"/>
                    <a:pt x="1291443" y="96301"/>
                    <a:pt x="100249" y="4462"/>
                  </a:cubicBezTo>
                  <a:lnTo>
                    <a:pt x="0" y="60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D47B68A-946B-4CB0-8F45-DFEA2FF8DB36}"/>
                </a:ext>
              </a:extLst>
            </p:cNvPr>
            <p:cNvSpPr/>
            <p:nvPr/>
          </p:nvSpPr>
          <p:spPr>
            <a:xfrm>
              <a:off x="6807202" y="0"/>
              <a:ext cx="4571481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476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07E149-50EE-4F17-8221-B6E05A6B61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D2E2DD-0281-4C85-9010-E35CCD79FBBC}"/>
              </a:ext>
            </a:extLst>
          </p:cNvPr>
          <p:cNvSpPr txBox="1">
            <a:spLocks/>
          </p:cNvSpPr>
          <p:nvPr/>
        </p:nvSpPr>
        <p:spPr>
          <a:xfrm>
            <a:off x="616106" y="136525"/>
            <a:ext cx="11037731" cy="44138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4A498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+mn-lt"/>
              </a:rPr>
              <a:t>New Snapshot Tool - 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8267D-8D7C-47AC-A1BD-124976E7035C}"/>
              </a:ext>
            </a:extLst>
          </p:cNvPr>
          <p:cNvSpPr txBox="1"/>
          <p:nvPr/>
        </p:nvSpPr>
        <p:spPr>
          <a:xfrm>
            <a:off x="616106" y="698679"/>
            <a:ext cx="11226957" cy="507831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Data Source: Epsilon (then extend to Acxiom and Altair)</a:t>
            </a:r>
          </a:p>
          <a:p>
            <a:endParaRPr lang="en-US" dirty="0"/>
          </a:p>
          <a:p>
            <a:r>
              <a:rPr lang="en-US" dirty="0"/>
              <a:t>Languages: Python and Snowflake SQL, VBA (Excel and PowerPoint)</a:t>
            </a:r>
          </a:p>
          <a:p>
            <a:endParaRPr lang="en-US" dirty="0"/>
          </a:p>
          <a:p>
            <a:r>
              <a:rPr lang="en-US" dirty="0"/>
              <a:t>Segments: up to 4 groups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Pre-select attributes grouping into different categories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Pre-format all selected attributes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Generate three reports automatically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Excel summary report with indexes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Excel report with charts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Presentation in PowerPoint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Team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Sponsors – Bo, Jeff, Zack and Kyle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Building Team – Hong, Abhiram, Rajesh (Intern), Spencer (intern), Ben </a:t>
            </a:r>
          </a:p>
        </p:txBody>
      </p:sp>
    </p:spTree>
    <p:extLst>
      <p:ext uri="{BB962C8B-B14F-4D97-AF65-F5344CB8AC3E}">
        <p14:creationId xmlns:p14="http://schemas.microsoft.com/office/powerpoint/2010/main" val="362784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07E149-50EE-4F17-8221-B6E05A6B61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D2E2DD-0281-4C85-9010-E35CCD79FBBC}"/>
              </a:ext>
            </a:extLst>
          </p:cNvPr>
          <p:cNvSpPr txBox="1">
            <a:spLocks/>
          </p:cNvSpPr>
          <p:nvPr/>
        </p:nvSpPr>
        <p:spPr>
          <a:xfrm>
            <a:off x="597056" y="285953"/>
            <a:ext cx="11037731" cy="44138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4A498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+mn-lt"/>
              </a:rPr>
              <a:t>Identify List of selected Attributes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8267D-8D7C-47AC-A1BD-124976E7035C}"/>
              </a:ext>
            </a:extLst>
          </p:cNvPr>
          <p:cNvSpPr txBox="1"/>
          <p:nvPr/>
        </p:nvSpPr>
        <p:spPr>
          <a:xfrm>
            <a:off x="597056" y="903466"/>
            <a:ext cx="11226957" cy="43088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/>
            <a:r>
              <a:rPr lang="en-US" sz="2200" dirty="0"/>
              <a:t>Identify ~100 important attributes and group them into different sections, such 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Demo graphic (such as age, gender, married status, education)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Finance (such as income, wealth, short term liability)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Home (homeowner, home structure, heating, cooling)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LifeStyle</a:t>
            </a:r>
            <a:r>
              <a:rPr lang="en-US" dirty="0"/>
              <a:t> (sports, reading, pets)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Market Indicator (online spend, offline spend, sports good)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Automotive (Number of Vehicles, Vehicle Fuel Type, Likely to Buy New Vehicle)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Market Trend (??) – ~300 more Epsilon modeled attributes </a:t>
            </a:r>
          </a:p>
        </p:txBody>
      </p:sp>
    </p:spTree>
    <p:extLst>
      <p:ext uri="{BB962C8B-B14F-4D97-AF65-F5344CB8AC3E}">
        <p14:creationId xmlns:p14="http://schemas.microsoft.com/office/powerpoint/2010/main" val="5761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07E149-50EE-4F17-8221-B6E05A6B61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D2E2DD-0281-4C85-9010-E35CCD79FBBC}"/>
              </a:ext>
            </a:extLst>
          </p:cNvPr>
          <p:cNvSpPr txBox="1">
            <a:spLocks/>
          </p:cNvSpPr>
          <p:nvPr/>
        </p:nvSpPr>
        <p:spPr>
          <a:xfrm>
            <a:off x="597056" y="285953"/>
            <a:ext cx="11037731" cy="44138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4A498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+mn-lt"/>
              </a:rPr>
              <a:t>New Features in the Tool – Pre-Define Formats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8267D-8D7C-47AC-A1BD-124976E7035C}"/>
              </a:ext>
            </a:extLst>
          </p:cNvPr>
          <p:cNvSpPr txBox="1"/>
          <p:nvPr/>
        </p:nvSpPr>
        <p:spPr>
          <a:xfrm>
            <a:off x="597056" y="903466"/>
            <a:ext cx="11226957" cy="9848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/>
            <a:r>
              <a:rPr lang="en-US" sz="2200" dirty="0"/>
              <a:t>Pre-define formats for all selected attributes so the reports will be comparable across all reports</a:t>
            </a:r>
          </a:p>
          <a:p>
            <a:pPr lvl="0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character attributes (original or binned), pre-defined label and descriptions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5885FF-0F75-4B58-8FDD-8CE93A01D9B1}"/>
              </a:ext>
            </a:extLst>
          </p:cNvPr>
          <p:cNvSpPr txBox="1"/>
          <p:nvPr/>
        </p:nvSpPr>
        <p:spPr>
          <a:xfrm>
            <a:off x="597055" y="3918129"/>
            <a:ext cx="1122695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continuous attributes, bin them into 10 groups based on cut-offs from 1% US random sample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86ABB86-1D7F-41EA-ADC7-CD1C74335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2781554"/>
              </p:ext>
            </p:extLst>
          </p:nvPr>
        </p:nvGraphicFramePr>
        <p:xfrm>
          <a:off x="1017587" y="1888350"/>
          <a:ext cx="7288212" cy="1935936"/>
        </p:xfrm>
        <a:graphic>
          <a:graphicData uri="http://schemas.openxmlformats.org/drawingml/2006/table">
            <a:tbl>
              <a:tblPr/>
              <a:tblGrid>
                <a:gridCol w="2202660">
                  <a:extLst>
                    <a:ext uri="{9D8B030D-6E8A-4147-A177-3AD203B41FA5}">
                      <a16:colId xmlns:a16="http://schemas.microsoft.com/office/drawing/2014/main" val="2609089013"/>
                    </a:ext>
                  </a:extLst>
                </a:gridCol>
                <a:gridCol w="1846346">
                  <a:extLst>
                    <a:ext uri="{9D8B030D-6E8A-4147-A177-3AD203B41FA5}">
                      <a16:colId xmlns:a16="http://schemas.microsoft.com/office/drawing/2014/main" val="1562346253"/>
                    </a:ext>
                  </a:extLst>
                </a:gridCol>
                <a:gridCol w="1619603">
                  <a:extLst>
                    <a:ext uri="{9D8B030D-6E8A-4147-A177-3AD203B41FA5}">
                      <a16:colId xmlns:a16="http://schemas.microsoft.com/office/drawing/2014/main" val="497454158"/>
                    </a:ext>
                  </a:extLst>
                </a:gridCol>
                <a:gridCol w="1619603">
                  <a:extLst>
                    <a:ext uri="{9D8B030D-6E8A-4147-A177-3AD203B41FA5}">
                      <a16:colId xmlns:a16="http://schemas.microsoft.com/office/drawing/2014/main" val="4142285065"/>
                    </a:ext>
                  </a:extLst>
                </a:gridCol>
              </a:tblGrid>
              <a:tr h="2151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Field Name 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Label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Value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Description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2087880"/>
                  </a:ext>
                </a:extLst>
              </a:tr>
              <a:tr h="215104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ADV_HH_AGE_CODE_ENH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Household Age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18-24 years old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0195379"/>
                  </a:ext>
                </a:extLst>
              </a:tr>
              <a:tr h="2151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25-34 years old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2645474"/>
                  </a:ext>
                </a:extLst>
              </a:tr>
              <a:tr h="2151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35-44 years old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1859711"/>
                  </a:ext>
                </a:extLst>
              </a:tr>
              <a:tr h="2151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45-54 years old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3503697"/>
                  </a:ext>
                </a:extLst>
              </a:tr>
              <a:tr h="2151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55-64 years old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6256262"/>
                  </a:ext>
                </a:extLst>
              </a:tr>
              <a:tr h="2151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65-74 years old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4141855"/>
                  </a:ext>
                </a:extLst>
              </a:tr>
              <a:tr h="2151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75+ years old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9574251"/>
                  </a:ext>
                </a:extLst>
              </a:tr>
              <a:tr h="2151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Blank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Missing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19554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3797D64-315C-4162-B267-B5EFC7815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2937145"/>
              </p:ext>
            </p:extLst>
          </p:nvPr>
        </p:nvGraphicFramePr>
        <p:xfrm>
          <a:off x="1017587" y="4287460"/>
          <a:ext cx="7288212" cy="1827592"/>
        </p:xfrm>
        <a:graphic>
          <a:graphicData uri="http://schemas.openxmlformats.org/drawingml/2006/table">
            <a:tbl>
              <a:tblPr/>
              <a:tblGrid>
                <a:gridCol w="2405818">
                  <a:extLst>
                    <a:ext uri="{9D8B030D-6E8A-4147-A177-3AD203B41FA5}">
                      <a16:colId xmlns:a16="http://schemas.microsoft.com/office/drawing/2014/main" val="3420947200"/>
                    </a:ext>
                  </a:extLst>
                </a:gridCol>
                <a:gridCol w="2016641">
                  <a:extLst>
                    <a:ext uri="{9D8B030D-6E8A-4147-A177-3AD203B41FA5}">
                      <a16:colId xmlns:a16="http://schemas.microsoft.com/office/drawing/2014/main" val="3081555098"/>
                    </a:ext>
                  </a:extLst>
                </a:gridCol>
                <a:gridCol w="1096770">
                  <a:extLst>
                    <a:ext uri="{9D8B030D-6E8A-4147-A177-3AD203B41FA5}">
                      <a16:colId xmlns:a16="http://schemas.microsoft.com/office/drawing/2014/main" val="4128458146"/>
                    </a:ext>
                  </a:extLst>
                </a:gridCol>
                <a:gridCol w="1768983">
                  <a:extLst>
                    <a:ext uri="{9D8B030D-6E8A-4147-A177-3AD203B41FA5}">
                      <a16:colId xmlns:a16="http://schemas.microsoft.com/office/drawing/2014/main" val="2760505652"/>
                    </a:ext>
                  </a:extLst>
                </a:gridCol>
              </a:tblGrid>
              <a:tr h="2284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Field Name 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Label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Value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Description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489598"/>
                  </a:ext>
                </a:extLst>
              </a:tr>
              <a:tr h="228449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TGT_HOME_MKT_VALUE_20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Home Vale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1 - 999999999 or Blank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&lt; $200K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2023081"/>
                  </a:ext>
                </a:extLst>
              </a:tr>
              <a:tr h="2284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$200K -&lt; $400K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638675"/>
                  </a:ext>
                </a:extLst>
              </a:tr>
              <a:tr h="2284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$400K -&lt; $600K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8826633"/>
                  </a:ext>
                </a:extLst>
              </a:tr>
              <a:tr h="2284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$600K -&lt; $800K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7486315"/>
                  </a:ext>
                </a:extLst>
              </a:tr>
              <a:tr h="2284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$800K - &lt; $1MM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6229885"/>
                  </a:ext>
                </a:extLst>
              </a:tr>
              <a:tr h="2284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&gt;= $1MM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6401018"/>
                  </a:ext>
                </a:extLst>
              </a:tr>
              <a:tr h="2284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Missing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251777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8A10ADD-FA7E-477E-9AF7-D11A6D21B842}"/>
              </a:ext>
            </a:extLst>
          </p:cNvPr>
          <p:cNvSpPr txBox="1"/>
          <p:nvPr/>
        </p:nvSpPr>
        <p:spPr>
          <a:xfrm>
            <a:off x="8402517" y="5625507"/>
            <a:ext cx="295128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 i="1" dirty="0">
                <a:solidFill>
                  <a:srgbClr val="FF0000"/>
                </a:solidFill>
              </a:rPr>
              <a:t>Description – will be shown in report</a:t>
            </a:r>
          </a:p>
          <a:p>
            <a:r>
              <a:rPr lang="en-US" sz="1400" i="1" dirty="0">
                <a:solidFill>
                  <a:srgbClr val="FF0000"/>
                </a:solidFill>
              </a:rPr>
              <a:t>Label – will be ‘Title’ in the charts</a:t>
            </a:r>
          </a:p>
        </p:txBody>
      </p:sp>
    </p:spTree>
    <p:extLst>
      <p:ext uri="{BB962C8B-B14F-4D97-AF65-F5344CB8AC3E}">
        <p14:creationId xmlns:p14="http://schemas.microsoft.com/office/powerpoint/2010/main" val="5467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07E149-50EE-4F17-8221-B6E05A6B61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D2E2DD-0281-4C85-9010-E35CCD79FBBC}"/>
              </a:ext>
            </a:extLst>
          </p:cNvPr>
          <p:cNvSpPr txBox="1">
            <a:spLocks/>
          </p:cNvSpPr>
          <p:nvPr/>
        </p:nvSpPr>
        <p:spPr>
          <a:xfrm>
            <a:off x="597056" y="285953"/>
            <a:ext cx="11037731" cy="44138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4A498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+mn-lt"/>
              </a:rPr>
              <a:t>Report #1 Excel Format – Distributions and Index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8267D-8D7C-47AC-A1BD-124976E7035C}"/>
              </a:ext>
            </a:extLst>
          </p:cNvPr>
          <p:cNvSpPr txBox="1"/>
          <p:nvPr/>
        </p:nvSpPr>
        <p:spPr>
          <a:xfrm>
            <a:off x="663731" y="864190"/>
            <a:ext cx="11226957" cy="15633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Distributions of all selected attributes (up to 4 groups) in one sheet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The first group will be baseline group – usually it is US random sample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One Index will be calculated by second group against first group 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DA503611-6552-4FB5-A424-8311FD57DA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995629"/>
              </p:ext>
            </p:extLst>
          </p:nvPr>
        </p:nvGraphicFramePr>
        <p:xfrm>
          <a:off x="776288" y="2640000"/>
          <a:ext cx="10577130" cy="2289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Worksheet" r:id="rId3" imgW="9315397" imgH="2015404" progId="Excel.Sheet.12">
                  <p:embed/>
                </p:oleObj>
              </mc:Choice>
              <mc:Fallback>
                <p:oleObj name="Worksheet" r:id="rId3" imgW="9315397" imgH="201540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6288" y="2640000"/>
                        <a:ext cx="10577130" cy="2289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174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07E149-50EE-4F17-8221-B6E05A6B61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D2E2DD-0281-4C85-9010-E35CCD79FBBC}"/>
              </a:ext>
            </a:extLst>
          </p:cNvPr>
          <p:cNvSpPr txBox="1">
            <a:spLocks/>
          </p:cNvSpPr>
          <p:nvPr/>
        </p:nvSpPr>
        <p:spPr>
          <a:xfrm>
            <a:off x="597056" y="285953"/>
            <a:ext cx="11037731" cy="44138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4A498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+mn-lt"/>
              </a:rPr>
              <a:t>Report #2 Excel Format – Distributions and Charts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8267D-8D7C-47AC-A1BD-124976E7035C}"/>
              </a:ext>
            </a:extLst>
          </p:cNvPr>
          <p:cNvSpPr txBox="1"/>
          <p:nvPr/>
        </p:nvSpPr>
        <p:spPr>
          <a:xfrm>
            <a:off x="649443" y="778465"/>
            <a:ext cx="11226957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/>
              <a:t>Distributions of all selected attributes (up to 4 groups) – one sheet per attribute, including index and PSI (first two groups)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200" dirty="0"/>
              <a:t>Charts will also be presented in the report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DE22E5-E921-4D5A-B996-FBF23175C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324" y="1886461"/>
            <a:ext cx="9558337" cy="439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122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07E149-50EE-4F17-8221-B6E05A6B61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D2E2DD-0281-4C85-9010-E35CCD79FBBC}"/>
              </a:ext>
            </a:extLst>
          </p:cNvPr>
          <p:cNvSpPr txBox="1">
            <a:spLocks/>
          </p:cNvSpPr>
          <p:nvPr/>
        </p:nvSpPr>
        <p:spPr>
          <a:xfrm>
            <a:off x="597056" y="285953"/>
            <a:ext cx="11037731" cy="44138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4A498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+mn-lt"/>
              </a:rPr>
              <a:t>Report #3 PowerPoint Format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8267D-8D7C-47AC-A1BD-124976E7035C}"/>
              </a:ext>
            </a:extLst>
          </p:cNvPr>
          <p:cNvSpPr txBox="1"/>
          <p:nvPr/>
        </p:nvSpPr>
        <p:spPr>
          <a:xfrm>
            <a:off x="635156" y="1011827"/>
            <a:ext cx="11226957" cy="40602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Slide #1 – Overview about snapshot report and its purpose, and also include some statistics calculations such as index and PSI (population stability index) 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Slide #2 – Top 10 or 20 attributes based on max Index or overall PSI and other criteria such as minimum coverage (will decide it later).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The rest of slides will be grouped into different pre-define sections such as demo, financial,…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The charts in ppt will be editable  </a:t>
            </a:r>
          </a:p>
        </p:txBody>
      </p:sp>
    </p:spTree>
    <p:extLst>
      <p:ext uri="{BB962C8B-B14F-4D97-AF65-F5344CB8AC3E}">
        <p14:creationId xmlns:p14="http://schemas.microsoft.com/office/powerpoint/2010/main" val="4098668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07E149-50EE-4F17-8221-B6E05A6B61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D2E2DD-0281-4C85-9010-E35CCD79FBBC}"/>
              </a:ext>
            </a:extLst>
          </p:cNvPr>
          <p:cNvSpPr txBox="1">
            <a:spLocks/>
          </p:cNvSpPr>
          <p:nvPr/>
        </p:nvSpPr>
        <p:spPr>
          <a:xfrm>
            <a:off x="597056" y="285953"/>
            <a:ext cx="11037731" cy="44138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4A498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+mn-lt"/>
              </a:rPr>
              <a:t>Next Step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8267D-8D7C-47AC-A1BD-124976E7035C}"/>
              </a:ext>
            </a:extLst>
          </p:cNvPr>
          <p:cNvSpPr txBox="1"/>
          <p:nvPr/>
        </p:nvSpPr>
        <p:spPr>
          <a:xfrm>
            <a:off x="597056" y="808216"/>
            <a:ext cx="11226957" cy="53585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Define meeting cadence – Weekly 30-minutes catch-up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Status update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Issue or questions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Assignments – Kyle (sponsor) Hong (Lead)</a:t>
            </a:r>
            <a:endParaRPr lang="en-US" sz="22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Selection of attributes and pre-defined – due next Monday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Hong (Lead), Abhiram, and Spencer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Python script design and development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Ryan (Consultant), Ben (Lead), Rajesh, Abhiram, Spencer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Report recreation – Excel, PPT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Ryan (Consultant), Ben (Lead), Rajesh, Abhiram, Spencer,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Automatic process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Ryan (Consultant), Ben (Lead), Rajesh, Abhiram, Spencer</a:t>
            </a:r>
          </a:p>
        </p:txBody>
      </p:sp>
    </p:spTree>
    <p:extLst>
      <p:ext uri="{BB962C8B-B14F-4D97-AF65-F5344CB8AC3E}">
        <p14:creationId xmlns:p14="http://schemas.microsoft.com/office/powerpoint/2010/main" val="1650104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BLEND360">
  <a:themeElements>
    <a:clrScheme name="Custom 4">
      <a:dk1>
        <a:srgbClr val="2E2E7B"/>
      </a:dk1>
      <a:lt1>
        <a:srgbClr val="FFFFFF"/>
      </a:lt1>
      <a:dk2>
        <a:srgbClr val="000000"/>
      </a:dk2>
      <a:lt2>
        <a:srgbClr val="9EC3CC"/>
      </a:lt2>
      <a:accent1>
        <a:srgbClr val="07C2F2"/>
      </a:accent1>
      <a:accent2>
        <a:srgbClr val="0095DA"/>
      </a:accent2>
      <a:accent3>
        <a:srgbClr val="5AC3B6"/>
      </a:accent3>
      <a:accent4>
        <a:srgbClr val="2E2E7B"/>
      </a:accent4>
      <a:accent5>
        <a:srgbClr val="FFFFFF"/>
      </a:accent5>
      <a:accent6>
        <a:srgbClr val="5AC3B6"/>
      </a:accent6>
      <a:hlink>
        <a:srgbClr val="07C2F2"/>
      </a:hlink>
      <a:folHlink>
        <a:srgbClr val="FFFFFF"/>
      </a:folHlink>
    </a:clrScheme>
    <a:fontScheme name="Custom 8">
      <a:majorFont>
        <a:latin typeface="Gotham bold"/>
        <a:ea typeface=""/>
        <a:cs typeface=""/>
      </a:majorFont>
      <a:minorFont>
        <a:latin typeface="Gotham regular"/>
        <a:ea typeface="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END360" id="{286AB4B3-2E56-4ABB-B034-8973B119D9D7}" vid="{5AE77C03-5919-4E53-8C0C-C8B8C097A8A2}"/>
    </a:ext>
  </a:extLst>
</a:theme>
</file>

<file path=ppt/theme/theme2.xml><?xml version="1.0" encoding="utf-8"?>
<a:theme xmlns:a="http://schemas.openxmlformats.org/drawingml/2006/main" name="Custom Design">
  <a:themeElements>
    <a:clrScheme name="blend 360 color palette only use this">
      <a:dk1>
        <a:srgbClr val="2E2E7B"/>
      </a:dk1>
      <a:lt1>
        <a:srgbClr val="FFFFFF"/>
      </a:lt1>
      <a:dk2>
        <a:srgbClr val="000000"/>
      </a:dk2>
      <a:lt2>
        <a:srgbClr val="9EC3CC"/>
      </a:lt2>
      <a:accent1>
        <a:srgbClr val="07C2F2"/>
      </a:accent1>
      <a:accent2>
        <a:srgbClr val="0095DA"/>
      </a:accent2>
      <a:accent3>
        <a:srgbClr val="5AC3B6"/>
      </a:accent3>
      <a:accent4>
        <a:srgbClr val="2E2E7B"/>
      </a:accent4>
      <a:accent5>
        <a:srgbClr val="FFFFFF"/>
      </a:accent5>
      <a:accent6>
        <a:srgbClr val="5AC3B6"/>
      </a:accent6>
      <a:hlink>
        <a:srgbClr val="07C2F2"/>
      </a:hlink>
      <a:folHlink>
        <a:srgbClr val="FFFFFF"/>
      </a:folHlink>
    </a:clrScheme>
    <a:fontScheme name="Custom 7">
      <a:majorFont>
        <a:latin typeface="Gotham bold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END360 Master Template" id="{3AD8226C-5977-45AA-94CA-1159E6691CEB}" vid="{69863F5F-3C7A-4BEB-BB7C-135B9F24F120}"/>
    </a:ext>
  </a:extLst>
</a:theme>
</file>

<file path=ppt/theme/theme3.xml><?xml version="1.0" encoding="utf-8"?>
<a:theme xmlns:a="http://schemas.openxmlformats.org/drawingml/2006/main" name="1_BLEND360">
  <a:themeElements>
    <a:clrScheme name="Custom 4">
      <a:dk1>
        <a:srgbClr val="2E2E7B"/>
      </a:dk1>
      <a:lt1>
        <a:srgbClr val="FFFFFF"/>
      </a:lt1>
      <a:dk2>
        <a:srgbClr val="000000"/>
      </a:dk2>
      <a:lt2>
        <a:srgbClr val="9EC3CC"/>
      </a:lt2>
      <a:accent1>
        <a:srgbClr val="07C2F2"/>
      </a:accent1>
      <a:accent2>
        <a:srgbClr val="0095DA"/>
      </a:accent2>
      <a:accent3>
        <a:srgbClr val="5AC3B6"/>
      </a:accent3>
      <a:accent4>
        <a:srgbClr val="2E2E7B"/>
      </a:accent4>
      <a:accent5>
        <a:srgbClr val="FFFFFF"/>
      </a:accent5>
      <a:accent6>
        <a:srgbClr val="5AC3B6"/>
      </a:accent6>
      <a:hlink>
        <a:srgbClr val="07C2F2"/>
      </a:hlink>
      <a:folHlink>
        <a:srgbClr val="FFFFFF"/>
      </a:folHlink>
    </a:clrScheme>
    <a:fontScheme name="Custom 8">
      <a:majorFont>
        <a:latin typeface="Gotham bold"/>
        <a:ea typeface=""/>
        <a:cs typeface=""/>
      </a:majorFont>
      <a:minorFont>
        <a:latin typeface="Gotham regular"/>
        <a:ea typeface="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END360" id="{75C2135A-1569-43B3-9BAF-C653012E9C09}" vid="{EB1106A2-189B-4D14-9B34-D125AC9F635A}"/>
    </a:ext>
  </a:extLst>
</a:theme>
</file>

<file path=ppt/theme/theme4.xml><?xml version="1.0" encoding="utf-8"?>
<a:theme xmlns:a="http://schemas.openxmlformats.org/drawingml/2006/main" name="Blank Slide">
  <a:themeElements>
    <a:clrScheme name="Custom 1">
      <a:dk1>
        <a:srgbClr val="2E2E7B"/>
      </a:dk1>
      <a:lt1>
        <a:srgbClr val="FFFFFF"/>
      </a:lt1>
      <a:dk2>
        <a:srgbClr val="000000"/>
      </a:dk2>
      <a:lt2>
        <a:srgbClr val="739FAF"/>
      </a:lt2>
      <a:accent1>
        <a:srgbClr val="1F95D9"/>
      </a:accent1>
      <a:accent2>
        <a:srgbClr val="11B7BF"/>
      </a:accent2>
      <a:accent3>
        <a:srgbClr val="0E0E47"/>
      </a:accent3>
      <a:accent4>
        <a:srgbClr val="054F6E"/>
      </a:accent4>
      <a:accent5>
        <a:srgbClr val="093E7D"/>
      </a:accent5>
      <a:accent6>
        <a:srgbClr val="B5B5F1"/>
      </a:accent6>
      <a:hlink>
        <a:srgbClr val="9EF8E5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t">
        <a:noAutofit/>
      </a:bodyPr>
      <a:lstStyle>
        <a:defPPr algn="l">
          <a:spcBef>
            <a:spcPts val="0"/>
          </a:spcBef>
          <a:defRPr sz="1600" spc="-50" dirty="0">
            <a:solidFill>
              <a:schemeClr val="tx2"/>
            </a:solidFill>
            <a:latin typeface="Calibri" panose="020F0502020204030204" pitchFamily="34" charset="0"/>
            <a:cs typeface="Segoe UI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lend360 template 7.28" id="{A4E9A9BF-FE2D-4277-B45D-3614D43076B1}" vid="{1F8C44F3-AA41-4D79-8675-A6BA043B7623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2cc369a8-1229-4517-99d0-80653d849879">
      <UserInfo>
        <DisplayName>Ozgur Dogan</DisplayName>
        <AccountId>15</AccountId>
        <AccountType/>
      </UserInfo>
      <UserInfo>
        <DisplayName>Hong Qin</DisplayName>
        <AccountId>12</AccountId>
        <AccountType/>
      </UserInfo>
      <UserInfo>
        <DisplayName>Pradeep Kumar Joshi</DisplayName>
        <AccountId>18</AccountId>
        <AccountType/>
      </UserInfo>
      <UserInfo>
        <DisplayName>Amit Deshpande</DisplayName>
        <AccountId>20</AccountId>
        <AccountType/>
      </UserInfo>
      <UserInfo>
        <DisplayName>Charles Du</DisplayName>
        <AccountId>14</AccountId>
        <AccountType/>
      </UserInfo>
      <UserInfo>
        <DisplayName>Hannah Bowers</DisplayName>
        <AccountId>21</AccountId>
        <AccountType/>
      </UserInfo>
      <UserInfo>
        <DisplayName>Rachael Ferguson</DisplayName>
        <AccountId>23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BFA0A6C77105448D0B706BB948574C" ma:contentTypeVersion="9" ma:contentTypeDescription="Create a new document." ma:contentTypeScope="" ma:versionID="0110a03da2dbcef0defe2f48cf5d4a09">
  <xsd:schema xmlns:xsd="http://www.w3.org/2001/XMLSchema" xmlns:xs="http://www.w3.org/2001/XMLSchema" xmlns:p="http://schemas.microsoft.com/office/2006/metadata/properties" xmlns:ns2="147ecf7f-6afe-4e97-9a4f-a9854502158c" xmlns:ns3="2cc369a8-1229-4517-99d0-80653d849879" targetNamespace="http://schemas.microsoft.com/office/2006/metadata/properties" ma:root="true" ma:fieldsID="ea6741a758a6b3d930c3abde02441e8c" ns2:_="" ns3:_="">
    <xsd:import namespace="147ecf7f-6afe-4e97-9a4f-a9854502158c"/>
    <xsd:import namespace="2cc369a8-1229-4517-99d0-80653d8498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7ecf7f-6afe-4e97-9a4f-a9854502158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c369a8-1229-4517-99d0-80653d849879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889824B-F3D5-456C-95B5-1DF323294C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6E660D5-208A-4729-896A-2120903ECE91}">
  <ds:schemaRefs>
    <ds:schemaRef ds:uri="0a44217e-ec22-46f3-b1e3-3dec779725c3"/>
    <ds:schemaRef ds:uri="20cac9ed-d066-4022-adc8-ea11feff6db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DA69606-1FAC-4FBC-B806-F70EF750773B}"/>
</file>

<file path=docProps/app.xml><?xml version="1.0" encoding="utf-8"?>
<Properties xmlns="http://schemas.openxmlformats.org/officeDocument/2006/extended-properties" xmlns:vt="http://schemas.openxmlformats.org/officeDocument/2006/docPropsVTypes">
  <Template>BLEND360</Template>
  <TotalTime>2229</TotalTime>
  <Words>712</Words>
  <Application>Microsoft Office PowerPoint</Application>
  <PresentationFormat>Widescreen</PresentationFormat>
  <Paragraphs>127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8" baseType="lpstr">
      <vt:lpstr>DIN-Regular</vt:lpstr>
      <vt:lpstr>Gotham bold</vt:lpstr>
      <vt:lpstr>Gotham Bold Regular</vt:lpstr>
      <vt:lpstr>Gotham regular</vt:lpstr>
      <vt:lpstr>Gotham regular</vt:lpstr>
      <vt:lpstr>nevis</vt:lpstr>
      <vt:lpstr>Proxima Nova Rg</vt:lpstr>
      <vt:lpstr>Arial</vt:lpstr>
      <vt:lpstr>Calibri</vt:lpstr>
      <vt:lpstr>Franklin Gothic Book</vt:lpstr>
      <vt:lpstr>Open Sans</vt:lpstr>
      <vt:lpstr>Wingdings</vt:lpstr>
      <vt:lpstr>BLEND360</vt:lpstr>
      <vt:lpstr>Custom Design</vt:lpstr>
      <vt:lpstr>1_BLEND360</vt:lpstr>
      <vt:lpstr>Blank Slide</vt:lpstr>
      <vt:lpstr>Worksheet</vt:lpstr>
      <vt:lpstr>Snapshot Report Tool - Phase I</vt:lpstr>
      <vt:lpstr>Agenda: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Income</dc:title>
  <dc:creator>Ryan Lake</dc:creator>
  <cp:lastModifiedBy>Hong Qin</cp:lastModifiedBy>
  <cp:revision>13</cp:revision>
  <dcterms:created xsi:type="dcterms:W3CDTF">2020-04-17T21:13:47Z</dcterms:created>
  <dcterms:modified xsi:type="dcterms:W3CDTF">2022-02-24T19:32:45Z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0x0101004FBFA0A6C77105448D0B706BB948574C</vt:lpwstr>
  </property>
</Properties>
</file>

<file path=docProps/thumbnail.jpeg>
</file>